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7" r:id="rId1"/>
    <p:sldMasterId id="2147483679" r:id="rId2"/>
  </p:sldMasterIdLst>
  <p:notesMasterIdLst>
    <p:notesMasterId r:id="rId17"/>
  </p:notesMasterIdLst>
  <p:handoutMasterIdLst>
    <p:handoutMasterId r:id="rId18"/>
  </p:handoutMasterIdLst>
  <p:sldIdLst>
    <p:sldId id="256" r:id="rId3"/>
    <p:sldId id="283" r:id="rId4"/>
    <p:sldId id="333" r:id="rId5"/>
    <p:sldId id="282" r:id="rId6"/>
    <p:sldId id="343" r:id="rId7"/>
    <p:sldId id="335" r:id="rId8"/>
    <p:sldId id="344" r:id="rId9"/>
    <p:sldId id="345" r:id="rId10"/>
    <p:sldId id="342" r:id="rId11"/>
    <p:sldId id="332" r:id="rId12"/>
    <p:sldId id="346" r:id="rId13"/>
    <p:sldId id="347" r:id="rId14"/>
    <p:sldId id="321" r:id="rId15"/>
    <p:sldId id="286" r:id="rId16"/>
  </p:sldIdLst>
  <p:sldSz cx="12192000" cy="6858000"/>
  <p:notesSz cx="6858000" cy="9144000"/>
  <p:defaultText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73A1C"/>
    <a:srgbClr val="F23C00"/>
    <a:srgbClr val="FCFAF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84" autoAdjust="0"/>
    <p:restoredTop sz="80826" autoAdjust="0"/>
  </p:normalViewPr>
  <p:slideViewPr>
    <p:cSldViewPr snapToGrid="0" snapToObjects="1">
      <p:cViewPr varScale="1">
        <p:scale>
          <a:sx n="105" d="100"/>
          <a:sy n="105" d="100"/>
        </p:scale>
        <p:origin x="1424" y="176"/>
      </p:cViewPr>
      <p:guideLst/>
    </p:cSldViewPr>
  </p:slideViewPr>
  <p:notesTextViewPr>
    <p:cViewPr>
      <p:scale>
        <a:sx n="1" d="1"/>
        <a:sy n="1" d="1"/>
      </p:scale>
      <p:origin x="0" y="0"/>
    </p:cViewPr>
  </p:notesTextViewPr>
  <p:notesViewPr>
    <p:cSldViewPr snapToGrid="0" snapToObjects="1">
      <p:cViewPr varScale="1">
        <p:scale>
          <a:sx n="99" d="100"/>
          <a:sy n="99" d="100"/>
        </p:scale>
        <p:origin x="4272" y="1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handoutMaster" Target="handoutMasters/handoutMaster1.xml"/><Relationship Id="rId3" Type="http://schemas.openxmlformats.org/officeDocument/2006/relationships/slide" Target="slides/slide1.xml"/><Relationship Id="rId21"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10" Type="http://schemas.openxmlformats.org/officeDocument/2006/relationships/slide" Target="slides/slide8.xml"/><Relationship Id="rId19"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B80404B-1ACC-9548-B742-DFF9D266645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TW"/>
          </a:p>
        </p:txBody>
      </p:sp>
      <p:sp>
        <p:nvSpPr>
          <p:cNvPr id="3" name="Date Placeholder 2">
            <a:extLst>
              <a:ext uri="{FF2B5EF4-FFF2-40B4-BE49-F238E27FC236}">
                <a16:creationId xmlns:a16="http://schemas.microsoft.com/office/drawing/2014/main" id="{C708EB3D-C7A3-4A49-8AAE-A962879C479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09901B4-F99A-9C43-8ACE-44898244FA89}" type="datetimeFigureOut">
              <a:rPr lang="en-TW" smtClean="0"/>
              <a:t>2020/10/1</a:t>
            </a:fld>
            <a:endParaRPr lang="en-TW"/>
          </a:p>
        </p:txBody>
      </p:sp>
      <p:sp>
        <p:nvSpPr>
          <p:cNvPr id="4" name="Footer Placeholder 3">
            <a:extLst>
              <a:ext uri="{FF2B5EF4-FFF2-40B4-BE49-F238E27FC236}">
                <a16:creationId xmlns:a16="http://schemas.microsoft.com/office/drawing/2014/main" id="{56B9E1A8-A63E-8E47-B87C-93FF8D93147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TW"/>
          </a:p>
        </p:txBody>
      </p:sp>
      <p:sp>
        <p:nvSpPr>
          <p:cNvPr id="5" name="Slide Number Placeholder 4">
            <a:extLst>
              <a:ext uri="{FF2B5EF4-FFF2-40B4-BE49-F238E27FC236}">
                <a16:creationId xmlns:a16="http://schemas.microsoft.com/office/drawing/2014/main" id="{D1332566-C92A-F946-9536-9E52299E8C8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984CE2D-2F39-6647-B634-43DD6C62FE4A}" type="slidenum">
              <a:rPr lang="en-TW" smtClean="0"/>
              <a:t>‹#›</a:t>
            </a:fld>
            <a:endParaRPr lang="en-TW"/>
          </a:p>
        </p:txBody>
      </p:sp>
    </p:spTree>
    <p:extLst>
      <p:ext uri="{BB962C8B-B14F-4D97-AF65-F5344CB8AC3E}">
        <p14:creationId xmlns:p14="http://schemas.microsoft.com/office/powerpoint/2010/main" val="202693772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8CB3F40-A7BC-4821-AAEA-3F8CDB0F9D9B}" type="datetimeFigureOut">
              <a:rPr lang="zh-CN" altLang="en-US" smtClean="0"/>
              <a:t>2020/10/1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DE898F-6912-403B-AFF3-C3863655EE35}" type="slidenum">
              <a:rPr lang="zh-CN" altLang="en-US" smtClean="0"/>
              <a:t>‹#›</a:t>
            </a:fld>
            <a:endParaRPr lang="zh-CN" altLang="en-US"/>
          </a:p>
        </p:txBody>
      </p:sp>
    </p:spTree>
    <p:extLst>
      <p:ext uri="{BB962C8B-B14F-4D97-AF65-F5344CB8AC3E}">
        <p14:creationId xmlns:p14="http://schemas.microsoft.com/office/powerpoint/2010/main" val="27177723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zhuanlan.zhihu.com/p/82054400"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DDE898F-6912-403B-AFF3-C3863655EE35}" type="slidenum">
              <a:rPr lang="zh-CN" altLang="en-US" smtClean="0"/>
              <a:t>1</a:t>
            </a:fld>
            <a:endParaRPr lang="zh-CN" altLang="en-US"/>
          </a:p>
        </p:txBody>
      </p:sp>
    </p:spTree>
    <p:extLst>
      <p:ext uri="{BB962C8B-B14F-4D97-AF65-F5344CB8AC3E}">
        <p14:creationId xmlns:p14="http://schemas.microsoft.com/office/powerpoint/2010/main" val="31489255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lnSpc>
                <a:spcPct val="150000"/>
              </a:lnSpc>
              <a:buFont typeface="Arial" panose="020B0604020202020204" pitchFamily="34" charset="0"/>
              <a:buChar char="•"/>
            </a:pPr>
            <a:r>
              <a:rPr lang="zh-TW" altLang="en-US" sz="1200" kern="0" dirty="0">
                <a:solidFill>
                  <a:srgbClr val="595959"/>
                </a:solidFill>
                <a:cs typeface="Arial"/>
              </a:rPr>
              <a:t>使用</a:t>
            </a:r>
            <a:r>
              <a:rPr lang="en-US" altLang="zh-TW" sz="1200" kern="0" dirty="0">
                <a:solidFill>
                  <a:srgbClr val="595959"/>
                </a:solidFill>
                <a:cs typeface="Arial"/>
              </a:rPr>
              <a:t> </a:t>
            </a:r>
            <a:r>
              <a:rPr lang="en-US" altLang="zh-TW" sz="1200" kern="0" dirty="0" err="1">
                <a:solidFill>
                  <a:srgbClr val="595959"/>
                </a:solidFill>
                <a:cs typeface="Arial"/>
              </a:rPr>
              <a:t>sklearn</a:t>
            </a:r>
            <a:r>
              <a:rPr lang="en-US" altLang="zh-TW" sz="1200" kern="0" dirty="0">
                <a:solidFill>
                  <a:srgbClr val="595959"/>
                </a:solidFill>
                <a:cs typeface="Arial"/>
              </a:rPr>
              <a:t> </a:t>
            </a:r>
            <a:r>
              <a:rPr lang="zh-TW" altLang="en-US" sz="1200" kern="0" dirty="0">
                <a:solidFill>
                  <a:srgbClr val="595959"/>
                </a:solidFill>
                <a:cs typeface="Arial"/>
              </a:rPr>
              <a:t>的 </a:t>
            </a:r>
            <a:r>
              <a:rPr lang="en-US" sz="1200" kern="0" dirty="0" err="1">
                <a:solidFill>
                  <a:srgbClr val="595959"/>
                </a:solidFill>
                <a:cs typeface="Arial"/>
              </a:rPr>
              <a:t>DecisionTreeRegressor</a:t>
            </a:r>
            <a:r>
              <a:rPr lang="en-US" sz="1200" kern="0" dirty="0">
                <a:solidFill>
                  <a:srgbClr val="595959"/>
                </a:solidFill>
                <a:cs typeface="Arial"/>
              </a:rPr>
              <a:t> </a:t>
            </a:r>
            <a:r>
              <a:rPr lang="zh-TW" altLang="en-US" sz="1200" kern="0" dirty="0">
                <a:solidFill>
                  <a:srgbClr val="595959"/>
                </a:solidFill>
                <a:cs typeface="Arial"/>
              </a:rPr>
              <a:t> 進行回歸預測</a:t>
            </a:r>
            <a:endParaRPr lang="en-US" altLang="zh-TW" sz="1200" kern="0" dirty="0">
              <a:solidFill>
                <a:srgbClr val="595959"/>
              </a:solidFill>
              <a:cs typeface="Arial"/>
            </a:endParaRPr>
          </a:p>
          <a:p>
            <a:pPr marL="285750" indent="-285750">
              <a:lnSpc>
                <a:spcPct val="150000"/>
              </a:lnSpc>
              <a:buFont typeface="Arial" panose="020B0604020202020204" pitchFamily="34" charset="0"/>
              <a:buChar char="•"/>
            </a:pPr>
            <a:r>
              <a:rPr lang="zh-TW" altLang="en-US" sz="1200" kern="0" dirty="0">
                <a:solidFill>
                  <a:srgbClr val="595959"/>
                </a:solidFill>
                <a:cs typeface="Arial"/>
              </a:rPr>
              <a:t>觀察不同的樹深對預測結果是否提升 </a:t>
            </a:r>
            <a:endParaRPr lang="en-US" altLang="zh-TW" sz="1200" kern="0" dirty="0">
              <a:solidFill>
                <a:srgbClr val="595959"/>
              </a:solidFill>
              <a:cs typeface="Arial"/>
            </a:endParaRPr>
          </a:p>
          <a:p>
            <a:endParaRPr lang="en-TW" dirty="0"/>
          </a:p>
        </p:txBody>
      </p:sp>
      <p:sp>
        <p:nvSpPr>
          <p:cNvPr id="4" name="Slide Number Placeholder 3"/>
          <p:cNvSpPr>
            <a:spLocks noGrp="1"/>
          </p:cNvSpPr>
          <p:nvPr>
            <p:ph type="sldNum" sz="quarter" idx="5"/>
          </p:nvPr>
        </p:nvSpPr>
        <p:spPr/>
        <p:txBody>
          <a:bodyPr/>
          <a:lstStyle/>
          <a:p>
            <a:fld id="{3DDE898F-6912-403B-AFF3-C3863655EE35}" type="slidenum">
              <a:rPr lang="zh-CN" altLang="en-US" smtClean="0"/>
              <a:t>10</a:t>
            </a:fld>
            <a:endParaRPr lang="zh-CN" altLang="en-US"/>
          </a:p>
        </p:txBody>
      </p:sp>
    </p:spTree>
    <p:extLst>
      <p:ext uri="{BB962C8B-B14F-4D97-AF65-F5344CB8AC3E}">
        <p14:creationId xmlns:p14="http://schemas.microsoft.com/office/powerpoint/2010/main" val="21009811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TW" altLang="en-US" dirty="0"/>
              <a:t>決策樹與其他模型不同</a:t>
            </a:r>
            <a:r>
              <a:rPr lang="en-US" altLang="zh-TW" dirty="0"/>
              <a:t>, </a:t>
            </a:r>
            <a:r>
              <a:rPr lang="zh-TW" altLang="en-US" dirty="0"/>
              <a:t>內部構造可以顯示並解釋</a:t>
            </a:r>
            <a:endParaRPr lang="en-TW" dirty="0"/>
          </a:p>
        </p:txBody>
      </p:sp>
      <p:sp>
        <p:nvSpPr>
          <p:cNvPr id="4" name="Slide Number Placeholder 3"/>
          <p:cNvSpPr>
            <a:spLocks noGrp="1"/>
          </p:cNvSpPr>
          <p:nvPr>
            <p:ph type="sldNum" sz="quarter" idx="5"/>
          </p:nvPr>
        </p:nvSpPr>
        <p:spPr/>
        <p:txBody>
          <a:bodyPr/>
          <a:lstStyle/>
          <a:p>
            <a:fld id="{3DDE898F-6912-403B-AFF3-C3863655EE35}" type="slidenum">
              <a:rPr lang="zh-CN" altLang="en-US" smtClean="0"/>
              <a:t>11</a:t>
            </a:fld>
            <a:endParaRPr lang="zh-CN" altLang="en-US"/>
          </a:p>
        </p:txBody>
      </p:sp>
    </p:spTree>
    <p:extLst>
      <p:ext uri="{BB962C8B-B14F-4D97-AF65-F5344CB8AC3E}">
        <p14:creationId xmlns:p14="http://schemas.microsoft.com/office/powerpoint/2010/main" val="11550058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DDE898F-6912-403B-AFF3-C3863655EE35}" type="slidenum">
              <a:rPr lang="zh-CN" altLang="en-US" smtClean="0"/>
              <a:t>14</a:t>
            </a:fld>
            <a:endParaRPr lang="zh-CN" altLang="en-US"/>
          </a:p>
        </p:txBody>
      </p:sp>
    </p:spTree>
    <p:extLst>
      <p:ext uri="{BB962C8B-B14F-4D97-AF65-F5344CB8AC3E}">
        <p14:creationId xmlns:p14="http://schemas.microsoft.com/office/powerpoint/2010/main" val="39842183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W" dirty="0"/>
          </a:p>
        </p:txBody>
      </p:sp>
      <p:sp>
        <p:nvSpPr>
          <p:cNvPr id="4" name="Slide Number Placeholder 3"/>
          <p:cNvSpPr>
            <a:spLocks noGrp="1"/>
          </p:cNvSpPr>
          <p:nvPr>
            <p:ph type="sldNum" sz="quarter" idx="5"/>
          </p:nvPr>
        </p:nvSpPr>
        <p:spPr/>
        <p:txBody>
          <a:bodyPr/>
          <a:lstStyle/>
          <a:p>
            <a:fld id="{3DDE898F-6912-403B-AFF3-C3863655EE35}" type="slidenum">
              <a:rPr lang="zh-CN" altLang="en-US" smtClean="0"/>
              <a:t>2</a:t>
            </a:fld>
            <a:endParaRPr lang="zh-CN" altLang="en-US"/>
          </a:p>
        </p:txBody>
      </p:sp>
    </p:spTree>
    <p:extLst>
      <p:ext uri="{BB962C8B-B14F-4D97-AF65-F5344CB8AC3E}">
        <p14:creationId xmlns:p14="http://schemas.microsoft.com/office/powerpoint/2010/main" val="21360299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DDE898F-6912-403B-AFF3-C3863655EE35}" type="slidenum">
              <a:rPr lang="zh-CN" altLang="en-US" smtClean="0"/>
              <a:t>3</a:t>
            </a:fld>
            <a:endParaRPr lang="zh-CN" altLang="en-US"/>
          </a:p>
        </p:txBody>
      </p:sp>
    </p:spTree>
    <p:extLst>
      <p:ext uri="{BB962C8B-B14F-4D97-AF65-F5344CB8AC3E}">
        <p14:creationId xmlns:p14="http://schemas.microsoft.com/office/powerpoint/2010/main" val="28063684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b="0" i="0" kern="1200" dirty="0">
                <a:solidFill>
                  <a:schemeClr val="tx1"/>
                </a:solidFill>
                <a:effectLst/>
                <a:latin typeface="+mn-lt"/>
                <a:ea typeface="+mn-ea"/>
                <a:cs typeface="+mn-cs"/>
              </a:rPr>
              <a:t>決策樹回歸方法與分類有點類似差別僅在於評估分枝好壞的方式不同。當數據集的輸出爲連續性數值時，該樹算法就是一個迴歸樹。透過樹的展開，並用葉節點的均值作爲預測值。</a:t>
            </a:r>
            <a:endParaRPr lang="en-US" altLang="zh-TW" sz="1200" b="0" i="0" kern="1200" dirty="0">
              <a:solidFill>
                <a:schemeClr val="tx1"/>
              </a:solidFill>
              <a:effectLst/>
              <a:latin typeface="+mn-lt"/>
              <a:ea typeface="+mn-ea"/>
              <a:cs typeface="+mn-cs"/>
            </a:endParaRPr>
          </a:p>
          <a:p>
            <a:endParaRPr lang="en-US" altLang="zh-TW" sz="1200" b="0" i="0" kern="1200" dirty="0">
              <a:solidFill>
                <a:schemeClr val="tx1"/>
              </a:solidFill>
              <a:effectLst/>
              <a:latin typeface="+mn-lt"/>
              <a:ea typeface="+mn-ea"/>
              <a:cs typeface="+mn-cs"/>
            </a:endParaRPr>
          </a:p>
          <a:p>
            <a:r>
              <a:rPr lang="zh-TW" altLang="en-US" sz="1200" b="0" i="0" kern="1200" dirty="0">
                <a:solidFill>
                  <a:schemeClr val="tx1"/>
                </a:solidFill>
                <a:effectLst/>
                <a:latin typeface="+mn-lt"/>
                <a:ea typeface="+mn-ea"/>
                <a:cs typeface="+mn-cs"/>
              </a:rPr>
              <a:t>從根節點開始，對樣本的某一特徵進行測試。經過評估後，將樣本分配到其子結點。此時每一個子節點對應著該特徵的一個值。依照這樣方式進行，直至到達葉結點。此時誤差</a:t>
            </a:r>
            <a:r>
              <a:rPr lang="en-US" altLang="zh-TW" sz="1200" b="0" i="0" kern="1200" dirty="0">
                <a:solidFill>
                  <a:schemeClr val="tx1"/>
                </a:solidFill>
                <a:effectLst/>
                <a:latin typeface="+mn-lt"/>
                <a:ea typeface="+mn-ea"/>
                <a:cs typeface="+mn-cs"/>
              </a:rPr>
              <a:t>(loss)</a:t>
            </a:r>
            <a:r>
              <a:rPr lang="zh-TW" altLang="en-US" sz="1200" b="0" i="0" kern="1200" dirty="0">
                <a:solidFill>
                  <a:schemeClr val="tx1"/>
                </a:solidFill>
                <a:effectLst/>
                <a:latin typeface="+mn-lt"/>
                <a:ea typeface="+mn-ea"/>
                <a:cs typeface="+mn-cs"/>
              </a:rPr>
              <a:t>為</a:t>
            </a:r>
            <a:r>
              <a:rPr lang="en-US" altLang="zh-TW" sz="1200" b="0" i="0" kern="1200" dirty="0">
                <a:solidFill>
                  <a:schemeClr val="tx1"/>
                </a:solidFill>
                <a:effectLst/>
                <a:latin typeface="+mn-lt"/>
                <a:ea typeface="+mn-ea"/>
                <a:cs typeface="+mn-cs"/>
              </a:rPr>
              <a:t>0</a:t>
            </a:r>
            <a:r>
              <a:rPr lang="zh-TW" altLang="en-US" sz="1200" b="0" i="0" kern="1200" dirty="0">
                <a:solidFill>
                  <a:schemeClr val="tx1"/>
                </a:solidFill>
                <a:effectLst/>
                <a:latin typeface="+mn-lt"/>
                <a:ea typeface="+mn-ea"/>
                <a:cs typeface="+mn-cs"/>
              </a:rPr>
              <a:t>。</a:t>
            </a:r>
            <a:endParaRPr lang="en-US" altLang="zh-TW" sz="1200" b="0" i="0" kern="1200" dirty="0">
              <a:solidFill>
                <a:schemeClr val="tx1"/>
              </a:solidFill>
              <a:effectLst/>
              <a:latin typeface="+mn-lt"/>
              <a:ea typeface="+mn-ea"/>
              <a:cs typeface="+mn-cs"/>
            </a:endParaRPr>
          </a:p>
          <a:p>
            <a:endParaRPr lang="en-US" altLang="zh-TW" sz="1200" b="0" i="0" kern="1200" dirty="0">
              <a:solidFill>
                <a:schemeClr val="tx1"/>
              </a:solidFill>
              <a:effectLst/>
              <a:latin typeface="+mn-lt"/>
              <a:ea typeface="+mn-ea"/>
              <a:cs typeface="+mn-cs"/>
            </a:endParaRPr>
          </a:p>
          <a:p>
            <a:r>
              <a:rPr lang="zh-TW" altLang="en-US" sz="1200" b="0" i="0" kern="1200" dirty="0">
                <a:solidFill>
                  <a:schemeClr val="tx1"/>
                </a:solidFill>
                <a:effectLst/>
                <a:latin typeface="+mn-lt"/>
                <a:ea typeface="+mn-ea"/>
                <a:cs typeface="+mn-cs"/>
              </a:rPr>
              <a:t>回歸樹的過程很多間看這篇文章 </a:t>
            </a:r>
            <a:r>
              <a:rPr lang="en-US" dirty="0">
                <a:hlinkClick r:id="rId3"/>
              </a:rPr>
              <a:t>https://zhuanlan.zhihu.com/p/82054400</a:t>
            </a:r>
            <a:endParaRPr lang="en-US" altLang="zh-TW"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3DDE898F-6912-403B-AFF3-C3863655EE35}" type="slidenum">
              <a:rPr lang="zh-CN" altLang="en-US" smtClean="0"/>
              <a:t>4</a:t>
            </a:fld>
            <a:endParaRPr lang="zh-CN" altLang="en-US"/>
          </a:p>
        </p:txBody>
      </p:sp>
    </p:spTree>
    <p:extLst>
      <p:ext uri="{BB962C8B-B14F-4D97-AF65-F5344CB8AC3E}">
        <p14:creationId xmlns:p14="http://schemas.microsoft.com/office/powerpoint/2010/main" val="39731858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TW" altLang="en-US" sz="1200" b="0" i="0" kern="1200" dirty="0">
                <a:solidFill>
                  <a:schemeClr val="tx1"/>
                </a:solidFill>
                <a:effectLst/>
                <a:latin typeface="+mn-lt"/>
                <a:ea typeface="+mn-ea"/>
                <a:cs typeface="+mn-cs"/>
              </a:rPr>
              <a:t>從上面的測試可以看出隨著決策樹深度的增加</a:t>
            </a:r>
            <a:r>
              <a:rPr lang="en-US" altLang="zh-TW" sz="1200" b="0" i="0" kern="1200" dirty="0">
                <a:solidFill>
                  <a:schemeClr val="tx1"/>
                </a:solidFill>
                <a:effectLst/>
                <a:latin typeface="+mn-lt"/>
                <a:ea typeface="+mn-ea"/>
                <a:cs typeface="+mn-cs"/>
              </a:rPr>
              <a:t>,</a:t>
            </a:r>
            <a:r>
              <a:rPr lang="zh-TW" altLang="en-US" sz="1200" b="0" i="0" kern="1200" dirty="0">
                <a:solidFill>
                  <a:schemeClr val="tx1"/>
                </a:solidFill>
                <a:effectLst/>
                <a:latin typeface="+mn-lt"/>
                <a:ea typeface="+mn-ea"/>
                <a:cs typeface="+mn-cs"/>
              </a:rPr>
              <a:t>決策樹的擬合能力不斷上升。決策樹已經不僅僅擬合了我們的線性函式</a:t>
            </a:r>
            <a:r>
              <a:rPr lang="en-US" altLang="zh-TW" sz="1200" b="0" i="0" kern="1200" dirty="0">
                <a:solidFill>
                  <a:schemeClr val="tx1"/>
                </a:solidFill>
                <a:effectLst/>
                <a:latin typeface="+mn-lt"/>
                <a:ea typeface="+mn-ea"/>
                <a:cs typeface="+mn-cs"/>
              </a:rPr>
              <a:t>3x+15,</a:t>
            </a:r>
            <a:r>
              <a:rPr lang="zh-TW" altLang="en-US" sz="1200" b="0" i="0" kern="1200" dirty="0">
                <a:solidFill>
                  <a:schemeClr val="tx1"/>
                </a:solidFill>
                <a:effectLst/>
                <a:latin typeface="+mn-lt"/>
                <a:ea typeface="+mn-ea"/>
                <a:cs typeface="+mn-cs"/>
              </a:rPr>
              <a:t>同時也擬合了我們添加的噪音</a:t>
            </a:r>
            <a:r>
              <a:rPr lang="en-US" altLang="zh-TW" sz="1200" b="0" i="0" kern="1200" dirty="0">
                <a:solidFill>
                  <a:schemeClr val="tx1"/>
                </a:solidFill>
                <a:effectLst/>
                <a:latin typeface="+mn-lt"/>
                <a:ea typeface="+mn-ea"/>
                <a:cs typeface="+mn-cs"/>
              </a:rPr>
              <a:t>(noise)</a:t>
            </a:r>
            <a:r>
              <a:rPr lang="zh-TW" altLang="en-US" sz="1200" b="0" i="0" kern="1200" dirty="0">
                <a:solidFill>
                  <a:schemeClr val="tx1"/>
                </a:solidFill>
                <a:effectLst/>
                <a:latin typeface="+mn-lt"/>
                <a:ea typeface="+mn-ea"/>
                <a:cs typeface="+mn-cs"/>
              </a:rPr>
              <a:t>。</a:t>
            </a:r>
            <a:endParaRPr lang="en-TW" b="0" dirty="0"/>
          </a:p>
        </p:txBody>
      </p:sp>
      <p:sp>
        <p:nvSpPr>
          <p:cNvPr id="4" name="Slide Number Placeholder 3"/>
          <p:cNvSpPr>
            <a:spLocks noGrp="1"/>
          </p:cNvSpPr>
          <p:nvPr>
            <p:ph type="sldNum" sz="quarter" idx="5"/>
          </p:nvPr>
        </p:nvSpPr>
        <p:spPr/>
        <p:txBody>
          <a:bodyPr/>
          <a:lstStyle/>
          <a:p>
            <a:fld id="{3DDE898F-6912-403B-AFF3-C3863655EE35}" type="slidenum">
              <a:rPr lang="zh-CN" altLang="en-US" smtClean="0"/>
              <a:t>5</a:t>
            </a:fld>
            <a:endParaRPr lang="zh-CN" altLang="en-US"/>
          </a:p>
        </p:txBody>
      </p:sp>
    </p:spTree>
    <p:extLst>
      <p:ext uri="{BB962C8B-B14F-4D97-AF65-F5344CB8AC3E}">
        <p14:creationId xmlns:p14="http://schemas.microsoft.com/office/powerpoint/2010/main" val="429233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err="1">
                <a:solidFill>
                  <a:schemeClr val="tx1"/>
                </a:solidFill>
                <a:effectLst/>
                <a:latin typeface="+mn-lt"/>
                <a:ea typeface="+mn-ea"/>
                <a:cs typeface="+mn-cs"/>
              </a:rPr>
              <a:t>DecisionTreeRegressor</a:t>
            </a:r>
            <a:r>
              <a:rPr lang="en-US" sz="1200" b="0" i="0" kern="1200" dirty="0">
                <a:solidFill>
                  <a:schemeClr val="tx1"/>
                </a:solidFill>
                <a:effectLst/>
                <a:latin typeface="+mn-lt"/>
                <a:ea typeface="+mn-ea"/>
                <a:cs typeface="+mn-cs"/>
              </a:rPr>
              <a:t>：</a:t>
            </a:r>
            <a:r>
              <a:rPr lang="zh-TW" altLang="en-US" sz="1200" b="0" i="0" kern="1200" dirty="0">
                <a:solidFill>
                  <a:schemeClr val="tx1"/>
                </a:solidFill>
                <a:effectLst/>
                <a:latin typeface="+mn-lt"/>
                <a:ea typeface="+mn-ea"/>
                <a:cs typeface="+mn-cs"/>
              </a:rPr>
              <a:t>可以使用</a:t>
            </a:r>
            <a:r>
              <a:rPr lang="en-US" altLang="zh-TW"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mse</a:t>
            </a:r>
            <a:r>
              <a:rPr lang="en-US" sz="1200" b="0" i="0" kern="1200" dirty="0">
                <a:solidFill>
                  <a:schemeClr val="tx1"/>
                </a:solidFill>
                <a:effectLst/>
                <a:latin typeface="+mn-lt"/>
                <a:ea typeface="+mn-ea"/>
                <a:cs typeface="+mn-cs"/>
              </a:rPr>
              <a:t>"</a:t>
            </a:r>
            <a:r>
              <a:rPr lang="zh-TW" altLang="en-US" sz="1200" b="0" i="0" kern="1200" dirty="0">
                <a:solidFill>
                  <a:schemeClr val="tx1"/>
                </a:solidFill>
                <a:effectLst/>
                <a:latin typeface="+mn-lt"/>
                <a:ea typeface="+mn-ea"/>
                <a:cs typeface="+mn-cs"/>
              </a:rPr>
              <a:t>或者</a:t>
            </a:r>
            <a:r>
              <a:rPr lang="en-US" altLang="zh-TW"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mae</a:t>
            </a:r>
            <a:r>
              <a:rPr lang="en-US" sz="1200" b="0" i="0" kern="1200" dirty="0">
                <a:solidFill>
                  <a:schemeClr val="tx1"/>
                </a:solidFill>
                <a:effectLst/>
                <a:latin typeface="+mn-lt"/>
                <a:ea typeface="+mn-ea"/>
                <a:cs typeface="+mn-cs"/>
              </a:rPr>
              <a:t>"，</a:t>
            </a:r>
            <a:r>
              <a:rPr lang="zh-TW" altLang="en-US" sz="1200" b="0" i="0" kern="1200" dirty="0">
                <a:solidFill>
                  <a:schemeClr val="tx1"/>
                </a:solidFill>
                <a:effectLst/>
                <a:latin typeface="+mn-lt"/>
                <a:ea typeface="+mn-ea"/>
                <a:cs typeface="+mn-cs"/>
              </a:rPr>
              <a:t>前者是均方差，後者是和均值之差的絕對值之和。</a:t>
            </a:r>
            <a:endParaRPr lang="en-TW" sz="1200" kern="0" dirty="0">
              <a:solidFill>
                <a:srgbClr val="595959"/>
              </a:solidFill>
              <a:cs typeface="Arial"/>
            </a:endParaRPr>
          </a:p>
        </p:txBody>
      </p:sp>
      <p:sp>
        <p:nvSpPr>
          <p:cNvPr id="4" name="Slide Number Placeholder 3"/>
          <p:cNvSpPr>
            <a:spLocks noGrp="1"/>
          </p:cNvSpPr>
          <p:nvPr>
            <p:ph type="sldNum" sz="quarter" idx="5"/>
          </p:nvPr>
        </p:nvSpPr>
        <p:spPr/>
        <p:txBody>
          <a:bodyPr/>
          <a:lstStyle/>
          <a:p>
            <a:fld id="{3DDE898F-6912-403B-AFF3-C3863655EE35}" type="slidenum">
              <a:rPr lang="zh-CN" altLang="en-US" smtClean="0"/>
              <a:t>6</a:t>
            </a:fld>
            <a:endParaRPr lang="zh-CN" altLang="en-US"/>
          </a:p>
        </p:txBody>
      </p:sp>
    </p:spTree>
    <p:extLst>
      <p:ext uri="{BB962C8B-B14F-4D97-AF65-F5344CB8AC3E}">
        <p14:creationId xmlns:p14="http://schemas.microsoft.com/office/powerpoint/2010/main" val="22051767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kern="0" dirty="0">
                <a:solidFill>
                  <a:srgbClr val="595959"/>
                </a:solidFill>
                <a:cs typeface="Arial"/>
              </a:rPr>
              <a:t>在每一個節點上都是採用二分法，也就是每一個決策節點只分枝出兩個子節點。</a:t>
            </a:r>
            <a:endParaRPr lang="en-TW" sz="1200" kern="0" dirty="0">
              <a:solidFill>
                <a:srgbClr val="595959"/>
              </a:solidFill>
              <a:cs typeface="Arial"/>
            </a:endParaRPr>
          </a:p>
          <a:p>
            <a:endParaRPr lang="en-TW" dirty="0"/>
          </a:p>
        </p:txBody>
      </p:sp>
      <p:sp>
        <p:nvSpPr>
          <p:cNvPr id="4" name="Slide Number Placeholder 3"/>
          <p:cNvSpPr>
            <a:spLocks noGrp="1"/>
          </p:cNvSpPr>
          <p:nvPr>
            <p:ph type="sldNum" sz="quarter" idx="5"/>
          </p:nvPr>
        </p:nvSpPr>
        <p:spPr/>
        <p:txBody>
          <a:bodyPr/>
          <a:lstStyle/>
          <a:p>
            <a:fld id="{3DDE898F-6912-403B-AFF3-C3863655EE35}" type="slidenum">
              <a:rPr lang="zh-CN" altLang="en-US" smtClean="0"/>
              <a:t>7</a:t>
            </a:fld>
            <a:endParaRPr lang="zh-CN" altLang="en-US"/>
          </a:p>
        </p:txBody>
      </p:sp>
    </p:spTree>
    <p:extLst>
      <p:ext uri="{BB962C8B-B14F-4D97-AF65-F5344CB8AC3E}">
        <p14:creationId xmlns:p14="http://schemas.microsoft.com/office/powerpoint/2010/main" val="19241760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kern="0" dirty="0">
                <a:solidFill>
                  <a:srgbClr val="595959"/>
                </a:solidFill>
                <a:cs typeface="Arial"/>
              </a:rPr>
              <a:t>決策樹透過所有特徵與對應的值將資料切分</a:t>
            </a:r>
            <a:r>
              <a:rPr lang="zh-TW" altLang="en-US" sz="1200" kern="0" dirty="0">
                <a:solidFill>
                  <a:srgbClr val="595959"/>
                </a:solidFill>
                <a:effectLst/>
                <a:cs typeface="Arial"/>
              </a:rPr>
              <a:t>，來找出最適合的分枝並繼續往下拓展。</a:t>
            </a:r>
            <a:endParaRPr lang="en-US" altLang="zh-TW" dirty="0">
              <a:effectLst/>
            </a:endParaRPr>
          </a:p>
          <a:p>
            <a:endParaRPr lang="en-US" altLang="zh-TW" dirty="0">
              <a:effectLst/>
            </a:endParaRPr>
          </a:p>
          <a:p>
            <a:r>
              <a:rPr lang="zh-TW" altLang="en-US" dirty="0">
                <a:effectLst/>
              </a:rPr>
              <a:t>若決策樹深度越深，則決策規則越複雜，模型也會越接近數據，但若數據中含有雜訊，太深的樹就有可能產生過擬合的情形。 </a:t>
            </a:r>
            <a:endParaRPr lang="en-US" altLang="zh-TW" dirty="0">
              <a:effectLst/>
            </a:endParaRPr>
          </a:p>
          <a:p>
            <a:endParaRPr lang="en-US" altLang="zh-TW" dirty="0">
              <a:effectLst/>
            </a:endParaRPr>
          </a:p>
          <a:p>
            <a:r>
              <a:rPr lang="zh-TW" altLang="en-US" sz="1200" b="1" i="0" kern="1200" dirty="0">
                <a:solidFill>
                  <a:schemeClr val="tx1"/>
                </a:solidFill>
                <a:effectLst/>
                <a:latin typeface="+mn-lt"/>
                <a:ea typeface="+mn-ea"/>
                <a:cs typeface="+mn-cs"/>
              </a:rPr>
              <a:t>單一的回歸樹肯定是不夠用的。可以利用集成學習中的</a:t>
            </a:r>
            <a:r>
              <a:rPr lang="en-US" sz="1200" b="1" i="0" kern="1200" dirty="0">
                <a:solidFill>
                  <a:schemeClr val="tx1"/>
                </a:solidFill>
                <a:effectLst/>
                <a:latin typeface="+mn-lt"/>
                <a:ea typeface="+mn-ea"/>
                <a:cs typeface="+mn-cs"/>
              </a:rPr>
              <a:t>boosting</a:t>
            </a:r>
            <a:r>
              <a:rPr lang="zh-TW" altLang="en-US" sz="1200" b="1" i="0" kern="1200" dirty="0">
                <a:solidFill>
                  <a:schemeClr val="tx1"/>
                </a:solidFill>
                <a:effectLst/>
                <a:latin typeface="+mn-lt"/>
                <a:ea typeface="+mn-ea"/>
                <a:cs typeface="+mn-cs"/>
              </a:rPr>
              <a:t>框架，對回歸樹進行改良升級。</a:t>
            </a:r>
            <a:endParaRPr lang="en-US" altLang="zh-TW" dirty="0">
              <a:effectLst/>
            </a:endParaRPr>
          </a:p>
          <a:p>
            <a:endParaRPr lang="en-US" altLang="zh-TW" dirty="0">
              <a:effectLst/>
            </a:endParaRPr>
          </a:p>
          <a:p>
            <a:r>
              <a:rPr lang="zh-TW" altLang="en-US" sz="1200" b="0" i="1" kern="1200" dirty="0">
                <a:solidFill>
                  <a:schemeClr val="tx1"/>
                </a:solidFill>
                <a:effectLst/>
                <a:latin typeface="+mn-lt"/>
                <a:ea typeface="+mn-ea"/>
                <a:cs typeface="+mn-cs"/>
              </a:rPr>
              <a:t>分枝時窮舉每一個特徵的每一個閾值，來尋找最優切分特徵</a:t>
            </a:r>
            <a:r>
              <a:rPr lang="en-US" sz="1200" b="0" i="1" kern="1200" dirty="0">
                <a:solidFill>
                  <a:schemeClr val="tx1"/>
                </a:solidFill>
                <a:effectLst/>
                <a:latin typeface="+mn-lt"/>
                <a:ea typeface="+mn-ea"/>
                <a:cs typeface="+mn-cs"/>
              </a:rPr>
              <a:t>j</a:t>
            </a:r>
            <a:r>
              <a:rPr lang="zh-TW" altLang="en-US" sz="1200" b="0" i="1" kern="1200" dirty="0">
                <a:solidFill>
                  <a:schemeClr val="tx1"/>
                </a:solidFill>
                <a:effectLst/>
                <a:latin typeface="+mn-lt"/>
                <a:ea typeface="+mn-ea"/>
                <a:cs typeface="+mn-cs"/>
              </a:rPr>
              <a:t>和最優切分點</a:t>
            </a:r>
            <a:r>
              <a:rPr lang="en-US" sz="1200" b="0" i="1" kern="1200" dirty="0">
                <a:solidFill>
                  <a:schemeClr val="tx1"/>
                </a:solidFill>
                <a:effectLst/>
                <a:latin typeface="+mn-lt"/>
                <a:ea typeface="+mn-ea"/>
                <a:cs typeface="+mn-cs"/>
              </a:rPr>
              <a:t>s，</a:t>
            </a:r>
            <a:r>
              <a:rPr lang="zh-TW" altLang="en-US" sz="1200" b="0" i="1" kern="1200" dirty="0">
                <a:solidFill>
                  <a:schemeClr val="tx1"/>
                </a:solidFill>
                <a:effectLst/>
                <a:latin typeface="+mn-lt"/>
                <a:ea typeface="+mn-ea"/>
                <a:cs typeface="+mn-cs"/>
              </a:rPr>
              <a:t>衡量的方法是平方誤差最小化。</a:t>
            </a:r>
            <a:endParaRPr lang="en-US" altLang="zh-TW" b="0" i="1" dirty="0">
              <a:effectLst/>
            </a:endParaRPr>
          </a:p>
          <a:p>
            <a:endParaRPr lang="en-TW" dirty="0"/>
          </a:p>
        </p:txBody>
      </p:sp>
      <p:sp>
        <p:nvSpPr>
          <p:cNvPr id="4" name="Slide Number Placeholder 3"/>
          <p:cNvSpPr>
            <a:spLocks noGrp="1"/>
          </p:cNvSpPr>
          <p:nvPr>
            <p:ph type="sldNum" sz="quarter" idx="5"/>
          </p:nvPr>
        </p:nvSpPr>
        <p:spPr/>
        <p:txBody>
          <a:bodyPr/>
          <a:lstStyle/>
          <a:p>
            <a:fld id="{3DDE898F-6912-403B-AFF3-C3863655EE35}" type="slidenum">
              <a:rPr lang="zh-CN" altLang="en-US" smtClean="0"/>
              <a:t>8</a:t>
            </a:fld>
            <a:endParaRPr lang="zh-CN" altLang="en-US"/>
          </a:p>
        </p:txBody>
      </p:sp>
    </p:spTree>
    <p:extLst>
      <p:ext uri="{BB962C8B-B14F-4D97-AF65-F5344CB8AC3E}">
        <p14:creationId xmlns:p14="http://schemas.microsoft.com/office/powerpoint/2010/main" val="22442285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DDE898F-6912-403B-AFF3-C3863655EE35}" type="slidenum">
              <a:rPr lang="zh-CN" altLang="en-US" smtClean="0"/>
              <a:t>9</a:t>
            </a:fld>
            <a:endParaRPr lang="zh-CN" altLang="en-US"/>
          </a:p>
        </p:txBody>
      </p:sp>
    </p:spTree>
    <p:extLst>
      <p:ext uri="{BB962C8B-B14F-4D97-AF65-F5344CB8AC3E}">
        <p14:creationId xmlns:p14="http://schemas.microsoft.com/office/powerpoint/2010/main" val="1256655392"/>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image" Target="../media/image9.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www.officeplus.cn/Template/Home.shtml" TargetMode="External"/><Relationship Id="rId2" Type="http://schemas.openxmlformats.org/officeDocument/2006/relationships/image" Target="../media/image12.jpg"/><Relationship Id="rId1" Type="http://schemas.openxmlformats.org/officeDocument/2006/relationships/slideMaster" Target="../slideMasters/slideMaster2.xml"/><Relationship Id="rId5" Type="http://schemas.microsoft.com/office/2007/relationships/hdphoto" Target="../media/hdphoto3.wdp"/><Relationship Id="rId4" Type="http://schemas.openxmlformats.org/officeDocument/2006/relationships/image" Target="../media/image13.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5.jpg"/><Relationship Id="rId7" Type="http://schemas.microsoft.com/office/2007/relationships/hdphoto" Target="../media/hdphoto3.wdp"/><Relationship Id="rId2" Type="http://schemas.openxmlformats.org/officeDocument/2006/relationships/image" Target="../media/image14.png"/><Relationship Id="rId1" Type="http://schemas.openxmlformats.org/officeDocument/2006/relationships/slideMaster" Target="../slideMasters/slideMaster2.xml"/><Relationship Id="rId6" Type="http://schemas.openxmlformats.org/officeDocument/2006/relationships/image" Target="../media/image13.png"/><Relationship Id="rId5" Type="http://schemas.openxmlformats.org/officeDocument/2006/relationships/hyperlink" Target="http://www.officeplus.cn/Template/Home.shtml" TargetMode="External"/><Relationship Id="rId4" Type="http://schemas.openxmlformats.org/officeDocument/2006/relationships/image" Target="../media/image16.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 Id="rId4" Type="http://schemas.openxmlformats.org/officeDocument/2006/relationships/image" Target="../media/image9.png"/></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封面页">
    <p:spTree>
      <p:nvGrpSpPr>
        <p:cNvPr id="1" name=""/>
        <p:cNvGrpSpPr/>
        <p:nvPr/>
      </p:nvGrpSpPr>
      <p:grpSpPr>
        <a:xfrm>
          <a:off x="0" y="0"/>
          <a:ext cx="0" cy="0"/>
          <a:chOff x="0" y="0"/>
          <a:chExt cx="0" cy="0"/>
        </a:xfrm>
      </p:grpSpPr>
      <p:sp>
        <p:nvSpPr>
          <p:cNvPr id="2" name="椭圆 1"/>
          <p:cNvSpPr/>
          <p:nvPr userDrawn="1"/>
        </p:nvSpPr>
        <p:spPr>
          <a:xfrm>
            <a:off x="356528" y="-2244295"/>
            <a:ext cx="11441772" cy="11441766"/>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 name="椭圆 2"/>
          <p:cNvSpPr/>
          <p:nvPr userDrawn="1"/>
        </p:nvSpPr>
        <p:spPr>
          <a:xfrm>
            <a:off x="3789144" y="4551145"/>
            <a:ext cx="4613712" cy="461371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 name="椭圆 3"/>
          <p:cNvSpPr/>
          <p:nvPr userDrawn="1"/>
        </p:nvSpPr>
        <p:spPr>
          <a:xfrm>
            <a:off x="4222279" y="4960420"/>
            <a:ext cx="3747440" cy="374743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 name="椭圆 4"/>
          <p:cNvSpPr/>
          <p:nvPr userDrawn="1"/>
        </p:nvSpPr>
        <p:spPr>
          <a:xfrm>
            <a:off x="4693915" y="5432056"/>
            <a:ext cx="2804166" cy="280416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cxnSp>
        <p:nvCxnSpPr>
          <p:cNvPr id="7" name="直接箭头连接符 6"/>
          <p:cNvCxnSpPr/>
          <p:nvPr userDrawn="1"/>
        </p:nvCxnSpPr>
        <p:spPr>
          <a:xfrm>
            <a:off x="3062868" y="3204389"/>
            <a:ext cx="6029093" cy="0"/>
          </a:xfrm>
          <a:prstGeom prst="straightConnector1">
            <a:avLst/>
          </a:prstGeom>
          <a:ln>
            <a:solidFill>
              <a:srgbClr val="E6CDAD"/>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13" name="文本占位符 11"/>
          <p:cNvSpPr>
            <a:spLocks noGrp="1"/>
          </p:cNvSpPr>
          <p:nvPr>
            <p:ph type="body" sz="quarter" idx="11" hasCustomPrompt="1"/>
          </p:nvPr>
        </p:nvSpPr>
        <p:spPr>
          <a:xfrm>
            <a:off x="3327400" y="1123404"/>
            <a:ext cx="5537200" cy="2391424"/>
          </a:xfrm>
          <a:prstGeom prst="rect">
            <a:avLst/>
          </a:prstGeom>
        </p:spPr>
        <p:txBody>
          <a:bodyPr>
            <a:spAutoFit/>
          </a:bodyPr>
          <a:lstStyle>
            <a:lvl1pPr marL="0" indent="0" algn="ctr">
              <a:buNone/>
              <a:defRPr sz="16600" b="1">
                <a:solidFill>
                  <a:schemeClr val="accent1"/>
                </a:solidFill>
              </a:defRPr>
            </a:lvl1pPr>
          </a:lstStyle>
          <a:p>
            <a:pPr lvl="0"/>
            <a:r>
              <a:rPr lang="en-US" altLang="zh-CN" dirty="0"/>
              <a:t>2016</a:t>
            </a:r>
            <a:endParaRPr lang="zh-CN" altLang="en-US" dirty="0"/>
          </a:p>
        </p:txBody>
      </p:sp>
      <p:sp>
        <p:nvSpPr>
          <p:cNvPr id="14" name="文本占位符 11"/>
          <p:cNvSpPr>
            <a:spLocks noGrp="1"/>
          </p:cNvSpPr>
          <p:nvPr>
            <p:ph type="body" sz="quarter" idx="12" hasCustomPrompt="1"/>
          </p:nvPr>
        </p:nvSpPr>
        <p:spPr>
          <a:xfrm>
            <a:off x="2628900" y="3292990"/>
            <a:ext cx="6934200" cy="757130"/>
          </a:xfrm>
          <a:prstGeom prst="rect">
            <a:avLst/>
          </a:prstGeom>
        </p:spPr>
        <p:txBody>
          <a:bodyPr wrap="square">
            <a:spAutoFit/>
          </a:bodyPr>
          <a:lstStyle>
            <a:lvl1pPr marL="0" indent="0" algn="ctr">
              <a:buNone/>
              <a:defRPr sz="4800" b="1">
                <a:solidFill>
                  <a:schemeClr val="accent1"/>
                </a:solidFill>
              </a:defRPr>
            </a:lvl1pPr>
          </a:lstStyle>
          <a:p>
            <a:pPr lvl="0"/>
            <a:r>
              <a:rPr lang="zh-CN" altLang="en-US" dirty="0"/>
              <a:t>物流行业公司年终总结</a:t>
            </a:r>
          </a:p>
        </p:txBody>
      </p:sp>
      <p:sp>
        <p:nvSpPr>
          <p:cNvPr id="15" name="文本占位符 11"/>
          <p:cNvSpPr>
            <a:spLocks noGrp="1"/>
          </p:cNvSpPr>
          <p:nvPr>
            <p:ph type="body" sz="quarter" idx="13" hasCustomPrompt="1"/>
          </p:nvPr>
        </p:nvSpPr>
        <p:spPr>
          <a:xfrm>
            <a:off x="3353733" y="4103389"/>
            <a:ext cx="5537200" cy="341632"/>
          </a:xfrm>
          <a:prstGeom prst="rect">
            <a:avLst/>
          </a:prstGeom>
        </p:spPr>
        <p:txBody>
          <a:bodyPr>
            <a:spAutoFit/>
          </a:bodyPr>
          <a:lstStyle>
            <a:lvl1pPr marL="0" indent="0" algn="ctr">
              <a:buNone/>
              <a:defRPr sz="1800" b="0">
                <a:solidFill>
                  <a:schemeClr val="accent1"/>
                </a:solidFill>
              </a:defRPr>
            </a:lvl1pPr>
          </a:lstStyle>
          <a:p>
            <a:pPr lvl="0"/>
            <a:r>
              <a:rPr lang="en-US" altLang="zh-CN" dirty="0"/>
              <a:t>PRESENTED BY OfficePLUS</a:t>
            </a:r>
          </a:p>
        </p:txBody>
      </p:sp>
      <p:pic>
        <p:nvPicPr>
          <p:cNvPr id="10" name="Picture 9">
            <a:extLst>
              <a:ext uri="{FF2B5EF4-FFF2-40B4-BE49-F238E27FC236}">
                <a16:creationId xmlns:a16="http://schemas.microsoft.com/office/drawing/2014/main" id="{23B5F092-6AAF-6C44-A747-FAB0F0A409C1}"/>
              </a:ext>
            </a:extLst>
          </p:cNvPr>
          <p:cNvPicPr>
            <a:picLocks noChangeAspect="1"/>
          </p:cNvPicPr>
          <p:nvPr userDrawn="1"/>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Lst>
          </a:blip>
          <a:stretch>
            <a:fillRect/>
          </a:stretch>
        </p:blipFill>
        <p:spPr>
          <a:xfrm>
            <a:off x="5686534" y="5595813"/>
            <a:ext cx="818931" cy="818931"/>
          </a:xfrm>
          <a:prstGeom prst="rect">
            <a:avLst/>
          </a:prstGeom>
        </p:spPr>
      </p:pic>
      <p:sp>
        <p:nvSpPr>
          <p:cNvPr id="16" name="文本占位符 11">
            <a:extLst>
              <a:ext uri="{FF2B5EF4-FFF2-40B4-BE49-F238E27FC236}">
                <a16:creationId xmlns:a16="http://schemas.microsoft.com/office/drawing/2014/main" id="{E3E601F6-F35B-824B-A76E-D634F5876739}"/>
              </a:ext>
            </a:extLst>
          </p:cNvPr>
          <p:cNvSpPr>
            <a:spLocks noGrp="1"/>
          </p:cNvSpPr>
          <p:nvPr>
            <p:ph type="body" sz="quarter" idx="14" hasCustomPrompt="1"/>
          </p:nvPr>
        </p:nvSpPr>
        <p:spPr>
          <a:xfrm>
            <a:off x="4693915" y="6407685"/>
            <a:ext cx="2804166" cy="341632"/>
          </a:xfrm>
          <a:prstGeom prst="rect">
            <a:avLst/>
          </a:prstGeom>
        </p:spPr>
        <p:txBody>
          <a:bodyPr wrap="square">
            <a:spAutoFit/>
          </a:bodyPr>
          <a:lstStyle>
            <a:lvl1pPr marL="0" indent="0" algn="ctr">
              <a:buNone/>
              <a:defRPr sz="1800" b="0">
                <a:solidFill>
                  <a:schemeClr val="accent4"/>
                </a:solidFill>
              </a:defRPr>
            </a:lvl1pPr>
          </a:lstStyle>
          <a:p>
            <a:pPr lvl="0"/>
            <a:r>
              <a:rPr lang="zh-TW" altLang="en-US" dirty="0"/>
              <a:t>第</a:t>
            </a:r>
            <a:r>
              <a:rPr lang="en-US" altLang="zh-TW" dirty="0"/>
              <a:t>12</a:t>
            </a:r>
            <a:r>
              <a:rPr lang="zh-TW" altLang="en-US" dirty="0"/>
              <a:t>屆 </a:t>
            </a:r>
            <a:r>
              <a:rPr lang="en-US" altLang="zh-CN" dirty="0" err="1"/>
              <a:t>iT</a:t>
            </a:r>
            <a:r>
              <a:rPr lang="zh-TW" altLang="en-US" dirty="0"/>
              <a:t>邦幫忙 鐵人賽</a:t>
            </a:r>
          </a:p>
        </p:txBody>
      </p:sp>
    </p:spTree>
    <p:extLst>
      <p:ext uri="{BB962C8B-B14F-4D97-AF65-F5344CB8AC3E}">
        <p14:creationId xmlns:p14="http://schemas.microsoft.com/office/powerpoint/2010/main" val="2982501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模板使用技巧2">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554DB237-C74A-4BA8-A097-6A053DD3C747}"/>
              </a:ext>
            </a:extLst>
          </p:cNvPr>
          <p:cNvSpPr/>
          <p:nvPr userDrawn="1"/>
        </p:nvSpPr>
        <p:spPr>
          <a:xfrm>
            <a:off x="440603" y="759873"/>
            <a:ext cx="1750800" cy="369332"/>
          </a:xfrm>
          <a:prstGeom prst="rect">
            <a:avLst/>
          </a:prstGeom>
        </p:spPr>
        <p:txBody>
          <a:bodyPr wrap="none">
            <a:spAutoFit/>
          </a:bodyPr>
          <a:lstStyle/>
          <a:p>
            <a:pPr defTabSz="609585"/>
            <a:r>
              <a:rPr lang="zh-CN" altLang="en-US" sz="1800">
                <a:solidFill>
                  <a:schemeClr val="tx1">
                    <a:lumMod val="75000"/>
                    <a:lumOff val="25000"/>
                  </a:schemeClr>
                </a:solidFill>
                <a:latin typeface="Segoe UI Light"/>
                <a:ea typeface="微软雅黑"/>
                <a:cs typeface="Segoe UI Light"/>
              </a:rPr>
              <a:t>模板使用技巧</a:t>
            </a:r>
            <a:r>
              <a:rPr lang="en-US" altLang="zh-CN" sz="1800">
                <a:solidFill>
                  <a:schemeClr val="tx1">
                    <a:lumMod val="75000"/>
                    <a:lumOff val="25000"/>
                  </a:schemeClr>
                </a:solidFill>
                <a:latin typeface="Segoe UI Light"/>
                <a:ea typeface="微软雅黑"/>
                <a:cs typeface="Segoe UI Light"/>
              </a:rPr>
              <a:t> 2</a:t>
            </a:r>
            <a:endParaRPr lang="zh-CN" altLang="en-US" sz="1800" dirty="0">
              <a:solidFill>
                <a:schemeClr val="tx1">
                  <a:lumMod val="75000"/>
                  <a:lumOff val="25000"/>
                </a:schemeClr>
              </a:solidFill>
              <a:latin typeface="Segoe UI Light"/>
              <a:ea typeface="微软雅黑"/>
              <a:cs typeface="Segoe UI Light"/>
            </a:endParaRPr>
          </a:p>
        </p:txBody>
      </p:sp>
      <p:sp>
        <p:nvSpPr>
          <p:cNvPr id="4" name="矩形 3">
            <a:extLst>
              <a:ext uri="{FF2B5EF4-FFF2-40B4-BE49-F238E27FC236}">
                <a16:creationId xmlns:a16="http://schemas.microsoft.com/office/drawing/2014/main" id="{4172DAD1-F67C-4AB8-ACEF-004237CB3D3F}"/>
              </a:ext>
            </a:extLst>
          </p:cNvPr>
          <p:cNvSpPr/>
          <p:nvPr userDrawn="1"/>
        </p:nvSpPr>
        <p:spPr>
          <a:xfrm>
            <a:off x="440603" y="182445"/>
            <a:ext cx="777777" cy="246221"/>
          </a:xfrm>
          <a:prstGeom prst="rect">
            <a:avLst/>
          </a:prstGeom>
        </p:spPr>
        <p:txBody>
          <a:bodyPr wrap="none">
            <a:spAutoFit/>
          </a:bodyPr>
          <a:lstStyle/>
          <a:p>
            <a:pPr defTabSz="609585"/>
            <a:r>
              <a:rPr kumimoji="1" lang="en-US" altLang="zh-CN" sz="1000" dirty="0">
                <a:solidFill>
                  <a:schemeClr val="tx1">
                    <a:lumMod val="75000"/>
                    <a:lumOff val="25000"/>
                  </a:schemeClr>
                </a:solidFill>
                <a:latin typeface="Segoe UI Light"/>
                <a:ea typeface="微软雅黑" charset="0"/>
                <a:cs typeface="Segoe UI Light"/>
              </a:rPr>
              <a:t>OfficePLUS</a:t>
            </a:r>
            <a:endParaRPr lang="zh-CN" altLang="en-US" sz="1000" dirty="0">
              <a:solidFill>
                <a:schemeClr val="tx1">
                  <a:lumMod val="75000"/>
                  <a:lumOff val="25000"/>
                </a:schemeClr>
              </a:solidFill>
              <a:latin typeface="Segoe UI Light"/>
              <a:ea typeface="微软雅黑" charset="0"/>
              <a:cs typeface="Segoe UI Light"/>
            </a:endParaRPr>
          </a:p>
        </p:txBody>
      </p:sp>
      <p:pic>
        <p:nvPicPr>
          <p:cNvPr id="5" name="图片 4">
            <a:extLst>
              <a:ext uri="{FF2B5EF4-FFF2-40B4-BE49-F238E27FC236}">
                <a16:creationId xmlns:a16="http://schemas.microsoft.com/office/drawing/2014/main" id="{F300B558-79C0-475E-84A0-11700A36CAB6}"/>
              </a:ext>
            </a:extLst>
          </p:cNvPr>
          <p:cNvPicPr>
            <a:picLocks noChangeAspect="1"/>
          </p:cNvPicPr>
          <p:nvPr userDrawn="1"/>
        </p:nvPicPr>
        <p:blipFill>
          <a:blip r:embed="rId2"/>
          <a:stretch>
            <a:fillRect/>
          </a:stretch>
        </p:blipFill>
        <p:spPr>
          <a:xfrm>
            <a:off x="431800" y="2138895"/>
            <a:ext cx="5295899" cy="3847021"/>
          </a:xfrm>
          <a:prstGeom prst="rect">
            <a:avLst/>
          </a:prstGeom>
          <a:ln>
            <a:solidFill>
              <a:schemeClr val="bg1">
                <a:lumMod val="65000"/>
              </a:schemeClr>
            </a:solidFill>
          </a:ln>
        </p:spPr>
      </p:pic>
      <p:pic>
        <p:nvPicPr>
          <p:cNvPr id="6" name="图片 5">
            <a:extLst>
              <a:ext uri="{FF2B5EF4-FFF2-40B4-BE49-F238E27FC236}">
                <a16:creationId xmlns:a16="http://schemas.microsoft.com/office/drawing/2014/main" id="{ADFDE997-A67B-4FD0-B6AC-78D1EFE63489}"/>
              </a:ext>
            </a:extLst>
          </p:cNvPr>
          <p:cNvPicPr>
            <a:picLocks noChangeAspect="1"/>
          </p:cNvPicPr>
          <p:nvPr userDrawn="1"/>
        </p:nvPicPr>
        <p:blipFill>
          <a:blip r:embed="rId3"/>
          <a:stretch>
            <a:fillRect/>
          </a:stretch>
        </p:blipFill>
        <p:spPr>
          <a:xfrm>
            <a:off x="6464301" y="2138895"/>
            <a:ext cx="5295900" cy="3847022"/>
          </a:xfrm>
          <a:prstGeom prst="rect">
            <a:avLst/>
          </a:prstGeom>
          <a:ln>
            <a:solidFill>
              <a:schemeClr val="bg1">
                <a:lumMod val="65000"/>
              </a:schemeClr>
            </a:solidFill>
          </a:ln>
        </p:spPr>
      </p:pic>
      <p:sp>
        <p:nvSpPr>
          <p:cNvPr id="7" name="文本框 6">
            <a:extLst>
              <a:ext uri="{FF2B5EF4-FFF2-40B4-BE49-F238E27FC236}">
                <a16:creationId xmlns:a16="http://schemas.microsoft.com/office/drawing/2014/main" id="{3E1E676E-E869-48CE-BFB9-1C7FC981B376}"/>
              </a:ext>
            </a:extLst>
          </p:cNvPr>
          <p:cNvSpPr txBox="1"/>
          <p:nvPr userDrawn="1"/>
        </p:nvSpPr>
        <p:spPr>
          <a:xfrm>
            <a:off x="431800" y="1174234"/>
            <a:ext cx="3467616" cy="584775"/>
          </a:xfrm>
          <a:prstGeom prst="rect">
            <a:avLst/>
          </a:prstGeom>
          <a:noFill/>
        </p:spPr>
        <p:txBody>
          <a:bodyPr wrap="none" rtlCol="0">
            <a:spAutoFit/>
          </a:bodyPr>
          <a:lstStyle/>
          <a:p>
            <a:r>
              <a:rPr lang="zh-CN" altLang="en-US" sz="3200" b="1">
                <a:solidFill>
                  <a:schemeClr val="tx1">
                    <a:lumMod val="85000"/>
                    <a:lumOff val="15000"/>
                  </a:schemeClr>
                </a:solidFill>
                <a:latin typeface="微软雅黑" panose="020B0503020204020204" pitchFamily="34" charset="-122"/>
                <a:ea typeface="微软雅黑" panose="020B0503020204020204" pitchFamily="34" charset="-122"/>
              </a:rPr>
              <a:t>随时添加模板样式</a:t>
            </a:r>
            <a:endParaRPr lang="en-US" sz="3200" b="1">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a16="http://schemas.microsoft.com/office/drawing/2014/main" id="{7768A42A-9DCD-4784-A3EF-F1D80ADC183F}"/>
              </a:ext>
            </a:extLst>
          </p:cNvPr>
          <p:cNvSpPr txBox="1"/>
          <p:nvPr userDrawn="1"/>
        </p:nvSpPr>
        <p:spPr>
          <a:xfrm>
            <a:off x="333477" y="6061002"/>
            <a:ext cx="3010761"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1.</a:t>
            </a:r>
            <a:r>
              <a:rPr lang="zh-CN" altLang="en-US" sz="1200" spc="150">
                <a:latin typeface="微软雅黑" panose="020B0503020204020204" pitchFamily="34" charset="-122"/>
                <a:ea typeface="微软雅黑" panose="020B0503020204020204" pitchFamily="34" charset="-122"/>
              </a:rPr>
              <a:t> 选择“开始”</a:t>
            </a:r>
            <a:r>
              <a:rPr lang="en-US" altLang="zh-CN" sz="1200" spc="150">
                <a:latin typeface="微软雅黑" panose="020B0503020204020204" pitchFamily="34" charset="-122"/>
                <a:ea typeface="微软雅黑" panose="020B0503020204020204" pitchFamily="34" charset="-122"/>
              </a:rPr>
              <a:t>-</a:t>
            </a:r>
            <a:r>
              <a:rPr lang="zh-CN" altLang="en-US" sz="1200" spc="150">
                <a:latin typeface="微软雅黑" panose="020B0503020204020204" pitchFamily="34" charset="-122"/>
                <a:ea typeface="微软雅黑" panose="020B0503020204020204" pitchFamily="34" charset="-122"/>
              </a:rPr>
              <a:t>“新建幻灯片”；</a:t>
            </a:r>
            <a:endParaRPr lang="en-US" sz="1200" spc="150">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BF8689A3-CABF-445F-829F-6396154A55D1}"/>
              </a:ext>
            </a:extLst>
          </p:cNvPr>
          <p:cNvSpPr txBox="1"/>
          <p:nvPr userDrawn="1"/>
        </p:nvSpPr>
        <p:spPr>
          <a:xfrm>
            <a:off x="6360651" y="6061002"/>
            <a:ext cx="5256567"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2.</a:t>
            </a:r>
            <a:r>
              <a:rPr lang="zh-CN" altLang="en-US" sz="1200" spc="150">
                <a:latin typeface="微软雅黑" panose="020B0503020204020204" pitchFamily="34" charset="-122"/>
                <a:ea typeface="微软雅黑" panose="020B0503020204020204" pitchFamily="34" charset="-122"/>
              </a:rPr>
              <a:t> 选择你需要的页面，如封面页，目录页，副标题页，内容页等</a:t>
            </a:r>
            <a:r>
              <a:rPr lang="en-US" altLang="zh-CN" sz="1200" spc="150">
                <a:latin typeface="微软雅黑" panose="020B0503020204020204" pitchFamily="34" charset="-122"/>
                <a:ea typeface="微软雅黑" panose="020B0503020204020204" pitchFamily="34" charset="-122"/>
              </a:rPr>
              <a:t>…</a:t>
            </a:r>
            <a:endParaRPr lang="en-US" sz="1200" spc="150">
              <a:latin typeface="微软雅黑" panose="020B0503020204020204" pitchFamily="34" charset="-122"/>
              <a:ea typeface="微软雅黑" panose="020B0503020204020204" pitchFamily="34" charset="-122"/>
            </a:endParaRPr>
          </a:p>
        </p:txBody>
      </p:sp>
      <p:pic>
        <p:nvPicPr>
          <p:cNvPr id="10" name="图片 9">
            <a:extLst>
              <a:ext uri="{FF2B5EF4-FFF2-40B4-BE49-F238E27FC236}">
                <a16:creationId xmlns:a16="http://schemas.microsoft.com/office/drawing/2014/main" id="{D7C9996A-24BA-4EE9-BA5A-589E1841918D}"/>
              </a:ext>
            </a:extLst>
          </p:cNvPr>
          <p:cNvPicPr>
            <a:picLocks noChangeAspect="1"/>
          </p:cNvPicPr>
          <p:nvPr userDrawn="1"/>
        </p:nvPicPr>
        <p:blipFill>
          <a:blip r:embed="rId4"/>
          <a:stretch>
            <a:fillRect/>
          </a:stretch>
        </p:blipFill>
        <p:spPr>
          <a:xfrm>
            <a:off x="700878" y="2428358"/>
            <a:ext cx="819667" cy="81966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0883175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关注服务号">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F3BB9638-2D2F-48B1-A8CF-673B237DCC17}"/>
              </a:ext>
            </a:extLst>
          </p:cNvPr>
          <p:cNvSpPr/>
          <p:nvPr userDrawn="1"/>
        </p:nvSpPr>
        <p:spPr>
          <a:xfrm>
            <a:off x="0" y="3429000"/>
            <a:ext cx="12192000" cy="3429000"/>
          </a:xfrm>
          <a:prstGeom prst="rect">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4" name="矩形: 圆角 3">
            <a:extLst>
              <a:ext uri="{FF2B5EF4-FFF2-40B4-BE49-F238E27FC236}">
                <a16:creationId xmlns:a16="http://schemas.microsoft.com/office/drawing/2014/main" id="{120C7C91-35F0-46E5-B511-2314CED2655F}"/>
              </a:ext>
            </a:extLst>
          </p:cNvPr>
          <p:cNvSpPr/>
          <p:nvPr userDrawn="1"/>
        </p:nvSpPr>
        <p:spPr>
          <a:xfrm>
            <a:off x="1079465" y="1527629"/>
            <a:ext cx="3802742" cy="3802742"/>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pic>
        <p:nvPicPr>
          <p:cNvPr id="5" name="图片 4" descr="图片包含 纵横字谜, 文字&#10;&#10;已生成极高可信度的说明">
            <a:extLst>
              <a:ext uri="{FF2B5EF4-FFF2-40B4-BE49-F238E27FC236}">
                <a16:creationId xmlns:a16="http://schemas.microsoft.com/office/drawing/2014/main" id="{25779B21-3BC1-4E47-8650-6B0E785B5142}"/>
              </a:ext>
            </a:extLst>
          </p:cNvPr>
          <p:cNvPicPr>
            <a:picLocks noChangeAspect="1"/>
          </p:cNvPicPr>
          <p:nvPr userDrawn="1"/>
        </p:nvPicPr>
        <p:blipFill>
          <a:blip r:embed="rId2">
            <a:clrChange>
              <a:clrFrom>
                <a:srgbClr val="FFFFFF"/>
              </a:clrFrom>
              <a:clrTo>
                <a:srgbClr val="FFFFFF">
                  <a:alpha val="0"/>
                </a:srgbClr>
              </a:clrTo>
            </a:clrChange>
          </a:blip>
          <a:stretch>
            <a:fillRect/>
          </a:stretch>
        </p:blipFill>
        <p:spPr>
          <a:xfrm>
            <a:off x="1308065" y="1756229"/>
            <a:ext cx="3345542" cy="3345542"/>
          </a:xfrm>
          <a:prstGeom prst="rect">
            <a:avLst/>
          </a:prstGeom>
        </p:spPr>
      </p:pic>
      <p:sp>
        <p:nvSpPr>
          <p:cNvPr id="6" name="文本框 5">
            <a:extLst>
              <a:ext uri="{FF2B5EF4-FFF2-40B4-BE49-F238E27FC236}">
                <a16:creationId xmlns:a16="http://schemas.microsoft.com/office/drawing/2014/main" id="{343024A3-25F7-4B9A-9876-36F35421F6E6}"/>
              </a:ext>
            </a:extLst>
          </p:cNvPr>
          <p:cNvSpPr txBox="1"/>
          <p:nvPr userDrawn="1"/>
        </p:nvSpPr>
        <p:spPr>
          <a:xfrm>
            <a:off x="5239657" y="1566506"/>
            <a:ext cx="6013185" cy="3549241"/>
          </a:xfrm>
          <a:prstGeom prst="rect">
            <a:avLst/>
          </a:prstGeom>
          <a:noFill/>
        </p:spPr>
        <p:txBody>
          <a:bodyPr wrap="none" rtlCol="0">
            <a:spAutoFit/>
          </a:bodyPr>
          <a:lstStyle/>
          <a:p>
            <a:pPr>
              <a:lnSpc>
                <a:spcPct val="150000"/>
              </a:lnSpc>
              <a:spcBef>
                <a:spcPts val="600"/>
              </a:spcBef>
            </a:pPr>
            <a:r>
              <a:rPr lang="zh-CN" altLang="en-US"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办公模板更新</a:t>
            </a:r>
            <a:endParaRPr lang="en-US" altLang="zh-CN"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nSpc>
                <a:spcPct val="150000"/>
              </a:lnSpc>
              <a:spcBef>
                <a:spcPts val="600"/>
              </a:spcBef>
            </a:pPr>
            <a:r>
              <a:rPr lang="zh-CN" altLang="en-US"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微软</a:t>
            </a:r>
            <a:endParaRPr lang="en-US" altLang="zh-CN"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nSpc>
                <a:spcPct val="150000"/>
              </a:lnSpc>
              <a:spcBef>
                <a:spcPts val="600"/>
              </a:spcBef>
            </a:pPr>
            <a:r>
              <a:rPr lang="zh-CN" altLang="en-US"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微信扫码关注</a:t>
            </a:r>
            <a:endParaRPr lang="en-US" altLang="zh-CN"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nSpc>
                <a:spcPct val="150000"/>
              </a:lnSpc>
              <a:spcBef>
                <a:spcPts val="600"/>
              </a:spcBef>
            </a:pPr>
            <a:r>
              <a:rPr lang="zh-CN" altLang="en-US"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微软</a:t>
            </a:r>
            <a:r>
              <a:rPr lang="en-US" altLang="zh-CN"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Office</a:t>
            </a:r>
            <a:r>
              <a:rPr lang="zh-CN" altLang="en-US"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文档 」服务号</a:t>
            </a:r>
            <a:endParaRPr lang="en-US" altLang="zh-CN"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pic>
        <p:nvPicPr>
          <p:cNvPr id="7" name="图片 6">
            <a:hlinkClick r:id="rId3"/>
            <a:extLst>
              <a:ext uri="{FF2B5EF4-FFF2-40B4-BE49-F238E27FC236}">
                <a16:creationId xmlns:a16="http://schemas.microsoft.com/office/drawing/2014/main" id="{5524D02C-49CE-4D3D-8B89-07CEC3966F49}"/>
              </a:ext>
            </a:extLst>
          </p:cNvPr>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239657" y="6345797"/>
            <a:ext cx="1712686" cy="226074"/>
          </a:xfrm>
          <a:prstGeom prst="rect">
            <a:avLst/>
          </a:prstGeom>
        </p:spPr>
      </p:pic>
    </p:spTree>
    <p:extLst>
      <p:ext uri="{BB962C8B-B14F-4D97-AF65-F5344CB8AC3E}">
        <p14:creationId xmlns:p14="http://schemas.microsoft.com/office/powerpoint/2010/main" val="3685508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使用小程序">
    <p:spTree>
      <p:nvGrpSpPr>
        <p:cNvPr id="1" name=""/>
        <p:cNvGrpSpPr/>
        <p:nvPr/>
      </p:nvGrpSpPr>
      <p:grpSpPr>
        <a:xfrm>
          <a:off x="0" y="0"/>
          <a:ext cx="0" cy="0"/>
          <a:chOff x="0" y="0"/>
          <a:chExt cx="0" cy="0"/>
        </a:xfrm>
      </p:grpSpPr>
      <p:cxnSp>
        <p:nvCxnSpPr>
          <p:cNvPr id="4" name="直接连接符 3">
            <a:extLst>
              <a:ext uri="{FF2B5EF4-FFF2-40B4-BE49-F238E27FC236}">
                <a16:creationId xmlns:a16="http://schemas.microsoft.com/office/drawing/2014/main" id="{3E71CC84-193F-4D28-98D9-17F9952F968C}"/>
              </a:ext>
            </a:extLst>
          </p:cNvPr>
          <p:cNvCxnSpPr/>
          <p:nvPr userDrawn="1"/>
        </p:nvCxnSpPr>
        <p:spPr>
          <a:xfrm>
            <a:off x="0" y="657288"/>
            <a:ext cx="12192000" cy="0"/>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sp>
        <p:nvSpPr>
          <p:cNvPr id="6" name="矩形 5">
            <a:extLst>
              <a:ext uri="{FF2B5EF4-FFF2-40B4-BE49-F238E27FC236}">
                <a16:creationId xmlns:a16="http://schemas.microsoft.com/office/drawing/2014/main" id="{23A9F197-1133-4CEE-860F-85366976D0AC}"/>
              </a:ext>
            </a:extLst>
          </p:cNvPr>
          <p:cNvSpPr/>
          <p:nvPr userDrawn="1"/>
        </p:nvSpPr>
        <p:spPr>
          <a:xfrm>
            <a:off x="0" y="3091547"/>
            <a:ext cx="12192000" cy="3766453"/>
          </a:xfrm>
          <a:prstGeom prst="rect">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8" name="矩形: 圆角 7">
            <a:extLst>
              <a:ext uri="{FF2B5EF4-FFF2-40B4-BE49-F238E27FC236}">
                <a16:creationId xmlns:a16="http://schemas.microsoft.com/office/drawing/2014/main" id="{AA954438-2CEB-4119-883B-8B9196F98504}"/>
              </a:ext>
            </a:extLst>
          </p:cNvPr>
          <p:cNvSpPr/>
          <p:nvPr userDrawn="1"/>
        </p:nvSpPr>
        <p:spPr>
          <a:xfrm>
            <a:off x="621395"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9" name="矩形: 圆角 8">
            <a:extLst>
              <a:ext uri="{FF2B5EF4-FFF2-40B4-BE49-F238E27FC236}">
                <a16:creationId xmlns:a16="http://schemas.microsoft.com/office/drawing/2014/main" id="{4CD1A364-B227-4CFB-9287-6198C6C0443B}"/>
              </a:ext>
            </a:extLst>
          </p:cNvPr>
          <p:cNvSpPr/>
          <p:nvPr userDrawn="1"/>
        </p:nvSpPr>
        <p:spPr>
          <a:xfrm>
            <a:off x="4374467"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BEA6AD26-5781-4DAD-8C16-8C73B2C177AD}"/>
              </a:ext>
            </a:extLst>
          </p:cNvPr>
          <p:cNvSpPr txBox="1"/>
          <p:nvPr userDrawn="1"/>
        </p:nvSpPr>
        <p:spPr>
          <a:xfrm>
            <a:off x="1656327" y="286129"/>
            <a:ext cx="8879354" cy="670120"/>
          </a:xfrm>
          <a:prstGeom prst="rect">
            <a:avLst/>
          </a:prstGeom>
          <a:solidFill>
            <a:schemeClr val="bg1"/>
          </a:solidFill>
        </p:spPr>
        <p:txBody>
          <a:bodyPr wrap="none" rtlCol="0">
            <a:spAutoFit/>
          </a:bodyPr>
          <a:lstStyle/>
          <a:p>
            <a:pPr algn="ctr">
              <a:lnSpc>
                <a:spcPct val="130000"/>
              </a:lnSpc>
              <a:spcBef>
                <a:spcPts val="600"/>
              </a:spcBef>
            </a:pPr>
            <a:r>
              <a:rPr lang="zh-CN" altLang="en-US" sz="3200" b="1" kern="0">
                <a:latin typeface="微软雅黑" panose="020B0503020204020204" pitchFamily="34" charset="-122"/>
                <a:ea typeface="微软雅黑" panose="020B0503020204020204" pitchFamily="34" charset="-122"/>
                <a:cs typeface="+mn-ea"/>
                <a:sym typeface="+mn-lt"/>
              </a:rPr>
              <a:t> 微信扫描小程序码，使用微软移动办公黑科技 </a:t>
            </a:r>
            <a:endParaRPr lang="en-US" sz="3200" b="1" kern="0" dirty="0">
              <a:latin typeface="微软雅黑" panose="020B0503020204020204" pitchFamily="34" charset="-122"/>
              <a:ea typeface="微软雅黑" panose="020B0503020204020204" pitchFamily="34" charset="-122"/>
              <a:cs typeface="+mn-ea"/>
              <a:sym typeface="+mn-lt"/>
            </a:endParaRPr>
          </a:p>
        </p:txBody>
      </p:sp>
      <p:cxnSp>
        <p:nvCxnSpPr>
          <p:cNvPr id="11" name="直接连接符 10">
            <a:extLst>
              <a:ext uri="{FF2B5EF4-FFF2-40B4-BE49-F238E27FC236}">
                <a16:creationId xmlns:a16="http://schemas.microsoft.com/office/drawing/2014/main" id="{72806FD0-33B9-40F1-B8F9-079524CA002C}"/>
              </a:ext>
            </a:extLst>
          </p:cNvPr>
          <p:cNvCxnSpPr>
            <a:cxnSpLocks/>
          </p:cNvCxnSpPr>
          <p:nvPr userDrawn="1"/>
        </p:nvCxnSpPr>
        <p:spPr>
          <a:xfrm flipH="1">
            <a:off x="1523089" y="369629"/>
            <a:ext cx="266460" cy="622048"/>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159FFD7E-3944-43A3-A5DD-D8673483D044}"/>
              </a:ext>
            </a:extLst>
          </p:cNvPr>
          <p:cNvCxnSpPr>
            <a:cxnSpLocks/>
          </p:cNvCxnSpPr>
          <p:nvPr userDrawn="1"/>
        </p:nvCxnSpPr>
        <p:spPr>
          <a:xfrm flipH="1">
            <a:off x="10402443" y="369629"/>
            <a:ext cx="266460" cy="622048"/>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sp>
        <p:nvSpPr>
          <p:cNvPr id="13" name="矩形: 圆角 12">
            <a:extLst>
              <a:ext uri="{FF2B5EF4-FFF2-40B4-BE49-F238E27FC236}">
                <a16:creationId xmlns:a16="http://schemas.microsoft.com/office/drawing/2014/main" id="{C76706F4-B20C-489C-ACB9-010EF43FEF70}"/>
              </a:ext>
            </a:extLst>
          </p:cNvPr>
          <p:cNvSpPr/>
          <p:nvPr userDrawn="1"/>
        </p:nvSpPr>
        <p:spPr>
          <a:xfrm>
            <a:off x="8159751"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pic>
        <p:nvPicPr>
          <p:cNvPr id="14" name="图片 13">
            <a:extLst>
              <a:ext uri="{FF2B5EF4-FFF2-40B4-BE49-F238E27FC236}">
                <a16:creationId xmlns:a16="http://schemas.microsoft.com/office/drawing/2014/main" id="{C50F7A0F-4C8A-4DA1-8AA3-1810FF4E70A3}"/>
              </a:ext>
            </a:extLst>
          </p:cNvPr>
          <p:cNvPicPr>
            <a:picLocks noChangeAspect="1"/>
          </p:cNvPicPr>
          <p:nvPr userDrawn="1"/>
        </p:nvPicPr>
        <p:blipFill rotWithShape="1">
          <a:blip r:embed="rId2">
            <a:clrChange>
              <a:clrFrom>
                <a:srgbClr val="FFFFFF"/>
              </a:clrFrom>
              <a:clrTo>
                <a:srgbClr val="FFFFFF">
                  <a:alpha val="0"/>
                </a:srgbClr>
              </a:clrTo>
            </a:clrChange>
          </a:blip>
          <a:srcRect l="13924" t="13924" r="13924" b="13924"/>
          <a:stretch/>
        </p:blipFill>
        <p:spPr>
          <a:xfrm>
            <a:off x="4705130" y="1673081"/>
            <a:ext cx="2743200" cy="2743200"/>
          </a:xfrm>
          <a:prstGeom prst="rect">
            <a:avLst/>
          </a:prstGeom>
        </p:spPr>
      </p:pic>
      <p:pic>
        <p:nvPicPr>
          <p:cNvPr id="15" name="图片 14">
            <a:extLst>
              <a:ext uri="{FF2B5EF4-FFF2-40B4-BE49-F238E27FC236}">
                <a16:creationId xmlns:a16="http://schemas.microsoft.com/office/drawing/2014/main" id="{260AD2DE-F13F-4332-90AE-87C7001EAD9A}"/>
              </a:ext>
            </a:extLst>
          </p:cNvPr>
          <p:cNvPicPr>
            <a:picLocks noChangeAspect="1"/>
          </p:cNvPicPr>
          <p:nvPr userDrawn="1"/>
        </p:nvPicPr>
        <p:blipFill rotWithShape="1">
          <a:blip r:embed="rId3">
            <a:clrChange>
              <a:clrFrom>
                <a:srgbClr val="FFFFFF"/>
              </a:clrFrom>
              <a:clrTo>
                <a:srgbClr val="FFFFFF">
                  <a:alpha val="0"/>
                </a:srgbClr>
              </a:clrTo>
            </a:clrChange>
          </a:blip>
          <a:srcRect l="14439" r="14439"/>
          <a:stretch/>
        </p:blipFill>
        <p:spPr>
          <a:xfrm>
            <a:off x="8519321" y="1673081"/>
            <a:ext cx="2743200" cy="2743200"/>
          </a:xfrm>
          <a:prstGeom prst="rect">
            <a:avLst/>
          </a:prstGeom>
        </p:spPr>
      </p:pic>
      <p:pic>
        <p:nvPicPr>
          <p:cNvPr id="16" name="图片 15">
            <a:extLst>
              <a:ext uri="{FF2B5EF4-FFF2-40B4-BE49-F238E27FC236}">
                <a16:creationId xmlns:a16="http://schemas.microsoft.com/office/drawing/2014/main" id="{19418449-E7C2-4E37-8045-DD4782B12524}"/>
              </a:ext>
            </a:extLst>
          </p:cNvPr>
          <p:cNvPicPr>
            <a:picLocks noChangeAspect="1"/>
          </p:cNvPicPr>
          <p:nvPr userDrawn="1"/>
        </p:nvPicPr>
        <p:blipFill>
          <a:blip r:embed="rId4">
            <a:clrChange>
              <a:clrFrom>
                <a:srgbClr val="FFFFFF"/>
              </a:clrFrom>
              <a:clrTo>
                <a:srgbClr val="FFFFFF">
                  <a:alpha val="0"/>
                </a:srgbClr>
              </a:clrTo>
            </a:clrChange>
          </a:blip>
          <a:stretch>
            <a:fillRect/>
          </a:stretch>
        </p:blipFill>
        <p:spPr>
          <a:xfrm>
            <a:off x="980965" y="1673081"/>
            <a:ext cx="2743200" cy="2743200"/>
          </a:xfrm>
          <a:prstGeom prst="rect">
            <a:avLst/>
          </a:prstGeom>
        </p:spPr>
      </p:pic>
      <p:sp>
        <p:nvSpPr>
          <p:cNvPr id="17" name="文本框 16">
            <a:extLst>
              <a:ext uri="{FF2B5EF4-FFF2-40B4-BE49-F238E27FC236}">
                <a16:creationId xmlns:a16="http://schemas.microsoft.com/office/drawing/2014/main" id="{9A11A6D6-1DBD-4A10-8942-D3DDC4E182E9}"/>
              </a:ext>
            </a:extLst>
          </p:cNvPr>
          <p:cNvSpPr txBox="1"/>
          <p:nvPr userDrawn="1"/>
        </p:nvSpPr>
        <p:spPr>
          <a:xfrm>
            <a:off x="987447" y="5138740"/>
            <a:ext cx="2730235" cy="907428"/>
          </a:xfrm>
          <a:prstGeom prst="rect">
            <a:avLst/>
          </a:prstGeom>
          <a:noFill/>
        </p:spPr>
        <p:txBody>
          <a:bodyPr wrap="none" rtlCol="0">
            <a:spAutoFit/>
          </a:bodyPr>
          <a:lstStyle/>
          <a:p>
            <a:pPr algn="ctr">
              <a:lnSpc>
                <a:spcPct val="140000"/>
              </a:lnSpc>
            </a:pPr>
            <a:r>
              <a:rPr lang="zh-CN" altLang="en-US"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在微信访问</a:t>
            </a:r>
            <a:r>
              <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OneDrive</a:t>
            </a:r>
          </a:p>
          <a:p>
            <a:pPr algn="ctr">
              <a:lnSpc>
                <a:spcPct val="140000"/>
              </a:lnSpc>
            </a:pP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 微软</a:t>
            </a:r>
            <a:r>
              <a:rPr lang="en-US" altLang="zh-CN"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Office</a:t>
            </a: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文档 」</a:t>
            </a:r>
            <a:endParaRPr lang="en-US" sz="2000" b="1" kern="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sp>
        <p:nvSpPr>
          <p:cNvPr id="18" name="文本框 17">
            <a:extLst>
              <a:ext uri="{FF2B5EF4-FFF2-40B4-BE49-F238E27FC236}">
                <a16:creationId xmlns:a16="http://schemas.microsoft.com/office/drawing/2014/main" id="{6274E825-3465-469E-BD06-097F250CA889}"/>
              </a:ext>
            </a:extLst>
          </p:cNvPr>
          <p:cNvSpPr txBox="1"/>
          <p:nvPr userDrawn="1"/>
        </p:nvSpPr>
        <p:spPr>
          <a:xfrm>
            <a:off x="4862328" y="5138740"/>
            <a:ext cx="2467342" cy="907428"/>
          </a:xfrm>
          <a:prstGeom prst="rect">
            <a:avLst/>
          </a:prstGeom>
          <a:noFill/>
        </p:spPr>
        <p:txBody>
          <a:bodyPr wrap="none" rtlCol="0">
            <a:spAutoFit/>
          </a:bodyPr>
          <a:lstStyle/>
          <a:p>
            <a:pPr algn="ctr">
              <a:lnSpc>
                <a:spcPct val="140000"/>
              </a:lnSpc>
            </a:pPr>
            <a:r>
              <a:rPr lang="zh-CN" altLang="en-US"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让你的文档会说话</a:t>
            </a:r>
            <a:endPar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gn="ctr">
              <a:lnSpc>
                <a:spcPct val="140000"/>
              </a:lnSpc>
            </a:pP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 微软听听文档 」</a:t>
            </a:r>
          </a:p>
        </p:txBody>
      </p:sp>
      <p:sp>
        <p:nvSpPr>
          <p:cNvPr id="19" name="文本框 18">
            <a:extLst>
              <a:ext uri="{FF2B5EF4-FFF2-40B4-BE49-F238E27FC236}">
                <a16:creationId xmlns:a16="http://schemas.microsoft.com/office/drawing/2014/main" id="{4EC4AC92-2800-4841-84A3-26E495F2D178}"/>
              </a:ext>
            </a:extLst>
          </p:cNvPr>
          <p:cNvSpPr txBox="1"/>
          <p:nvPr userDrawn="1"/>
        </p:nvSpPr>
        <p:spPr>
          <a:xfrm>
            <a:off x="8644425" y="5138740"/>
            <a:ext cx="2492990" cy="907428"/>
          </a:xfrm>
          <a:prstGeom prst="rect">
            <a:avLst/>
          </a:prstGeom>
          <a:noFill/>
        </p:spPr>
        <p:txBody>
          <a:bodyPr wrap="none" rtlCol="0">
            <a:spAutoFit/>
          </a:bodyPr>
          <a:lstStyle/>
          <a:p>
            <a:pPr algn="ctr">
              <a:lnSpc>
                <a:spcPct val="140000"/>
              </a:lnSpc>
            </a:pPr>
            <a:r>
              <a:rPr lang="zh-CN" altLang="en-US"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你的文档创作小助手</a:t>
            </a:r>
            <a:endPar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gn="ctr">
              <a:lnSpc>
                <a:spcPct val="140000"/>
              </a:lnSpc>
            </a:pP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 微软小蜜 」</a:t>
            </a:r>
          </a:p>
        </p:txBody>
      </p:sp>
      <p:cxnSp>
        <p:nvCxnSpPr>
          <p:cNvPr id="20" name="直接连接符 19">
            <a:extLst>
              <a:ext uri="{FF2B5EF4-FFF2-40B4-BE49-F238E27FC236}">
                <a16:creationId xmlns:a16="http://schemas.microsoft.com/office/drawing/2014/main" id="{F3D082CA-914B-42B8-A86E-16893B7234C9}"/>
              </a:ext>
            </a:extLst>
          </p:cNvPr>
          <p:cNvCxnSpPr/>
          <p:nvPr userDrawn="1"/>
        </p:nvCxnSpPr>
        <p:spPr>
          <a:xfrm>
            <a:off x="4198035" y="5330650"/>
            <a:ext cx="0" cy="653143"/>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5421E3BB-42AC-4DCD-9031-7215136A1844}"/>
              </a:ext>
            </a:extLst>
          </p:cNvPr>
          <p:cNvCxnSpPr/>
          <p:nvPr userDrawn="1"/>
        </p:nvCxnSpPr>
        <p:spPr>
          <a:xfrm>
            <a:off x="7976215" y="5330650"/>
            <a:ext cx="0" cy="653143"/>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pic>
        <p:nvPicPr>
          <p:cNvPr id="22" name="图片 21">
            <a:hlinkClick r:id="rId5"/>
            <a:extLst>
              <a:ext uri="{FF2B5EF4-FFF2-40B4-BE49-F238E27FC236}">
                <a16:creationId xmlns:a16="http://schemas.microsoft.com/office/drawing/2014/main" id="{46C855E7-2DCA-4970-A954-7CB7F69FADAB}"/>
              </a:ext>
            </a:extLst>
          </p:cNvPr>
          <p:cNvPicPr>
            <a:picLocks noChangeAspect="1"/>
          </p:cNvPicPr>
          <p:nvPr userDrawn="1"/>
        </p:nvPicPr>
        <p:blipFill>
          <a:blip r:embed="rId6">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239657" y="6345797"/>
            <a:ext cx="1712686" cy="226074"/>
          </a:xfrm>
          <a:prstGeom prst="rect">
            <a:avLst/>
          </a:prstGeom>
        </p:spPr>
      </p:pic>
    </p:spTree>
    <p:extLst>
      <p:ext uri="{BB962C8B-B14F-4D97-AF65-F5344CB8AC3E}">
        <p14:creationId xmlns:p14="http://schemas.microsoft.com/office/powerpoint/2010/main" val="524830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62361" cy="379656"/>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srgbClr val="FFFFFF"/>
                </a:solidFill>
                <a:effectLst/>
                <a:uLnTx/>
                <a:uFillTx/>
                <a:latin typeface="Segoe UI Light"/>
                <a:ea typeface="微软雅黑"/>
                <a:cs typeface="Segoe UI Light"/>
              </a:rPr>
              <a:t>标注</a:t>
            </a:r>
          </a:p>
        </p:txBody>
      </p:sp>
      <p:sp>
        <p:nvSpPr>
          <p:cNvPr id="11" name="矩形 10"/>
          <p:cNvSpPr/>
          <p:nvPr userDrawn="1"/>
        </p:nvSpPr>
        <p:spPr>
          <a:xfrm>
            <a:off x="2572589" y="759873"/>
            <a:ext cx="1402001" cy="3453253"/>
          </a:xfrm>
          <a:prstGeom prst="rect">
            <a:avLst/>
          </a:prstGeom>
        </p:spPr>
        <p:txBody>
          <a:bodyPr wrap="square">
            <a:spAutoFit/>
          </a:bodyPr>
          <a:lstStyle/>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字体使用 </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行距</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背景图片出处</a:t>
            </a: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声明</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2" name="矩形 11"/>
          <p:cNvSpPr/>
          <p:nvPr userDrawn="1"/>
        </p:nvSpPr>
        <p:spPr>
          <a:xfrm>
            <a:off x="4153010" y="759873"/>
            <a:ext cx="7074345" cy="4239879"/>
          </a:xfrm>
          <a:prstGeom prst="rect">
            <a:avLst/>
          </a:prstGeom>
        </p:spPr>
        <p:txBody>
          <a:bodyPr wrap="square">
            <a:spAutoFit/>
          </a:bodyPr>
          <a:lstStyle/>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英文 </a:t>
            </a:r>
            <a:r>
              <a:rPr kumimoji="0" lang="en-US" altLang="zh-CN" sz="1400" b="0" i="0" u="none" strike="noStrike" kern="0" cap="none" spc="0" normalizeH="0" baseline="0" noProof="0" dirty="0">
                <a:ln>
                  <a:noFill/>
                </a:ln>
                <a:solidFill>
                  <a:srgbClr val="FFFFFF"/>
                </a:solidFill>
                <a:effectLst/>
                <a:uLnTx/>
                <a:uFillTx/>
                <a:latin typeface="Segoe UI Light"/>
                <a:ea typeface="微软雅黑" charset="0"/>
                <a:cs typeface="Segoe UI Light"/>
              </a:rPr>
              <a:t>Arial</a:t>
            </a: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中文 微软雅黑</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正文 </a:t>
            </a:r>
            <a:r>
              <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rPr>
              <a:t>1.3</a:t>
            </a: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dirty="0" err="1">
                <a:ln>
                  <a:noFill/>
                </a:ln>
                <a:solidFill>
                  <a:srgbClr val="FFFFFF"/>
                </a:solidFill>
                <a:effectLst/>
                <a:uLnTx/>
                <a:uFillTx/>
                <a:latin typeface="Segoe UI Light"/>
                <a:ea typeface="微软雅黑"/>
                <a:cs typeface="Segoe UI Light"/>
              </a:rPr>
              <a:t>cn.bing.com</a:t>
            </a: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algn="l" defTabSz="609585" rtl="0" eaLnBrk="1" fontAlgn="auto" latinLnBrk="0" hangingPunct="1">
              <a:lnSpc>
                <a:spcPct val="130000"/>
              </a:lnSpc>
              <a:spcBef>
                <a:spcPts val="0"/>
              </a:spcBef>
              <a:spcAft>
                <a:spcPts val="0"/>
              </a:spcAft>
              <a:buClrTx/>
              <a:buSzTx/>
              <a:buFontTx/>
              <a:buNone/>
              <a:tabLst/>
              <a:defRPr/>
            </a:pP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本网站所提供的任何信息内容（包括但不限于 </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PPT</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模板、</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Word</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文档、</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Excel</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图表、图片素材等）均受</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中华人民共和国著作权法</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信息网络传播权保护条例</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及其他适用的法律法规的保护，未经权利人书面明确授权，信息内容的任何部分</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包括图片或图表</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不得被全部或部分的复制、传播、销售，否则将承担法律责任。</a:t>
            </a: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1" lang="en-US" altLang="zh-CN" sz="1000" b="0" i="0" u="none" strike="noStrike" kern="0" cap="none" spc="0" normalizeH="0" baseline="0" noProof="0" dirty="0">
                <a:ln>
                  <a:noFill/>
                </a:ln>
                <a:solidFill>
                  <a:prstClr val="white"/>
                </a:solidFill>
                <a:effectLst/>
                <a:uLnTx/>
                <a:uFillTx/>
                <a:latin typeface="Segoe UI Light"/>
                <a:ea typeface="微软雅黑" charset="0"/>
                <a:cs typeface="Segoe UI Light"/>
              </a:rPr>
              <a:t>OfficePLUS</a:t>
            </a:r>
            <a:endParaRPr kumimoji="0" lang="zh-CN" altLang="en-US" sz="1000" b="0" i="0" u="none" strike="noStrike" kern="0" cap="none" spc="0" normalizeH="0" baseline="0" noProof="0" dirty="0">
              <a:ln>
                <a:noFill/>
              </a:ln>
              <a:solidFill>
                <a:prstClr val="white"/>
              </a:solidFill>
              <a:effectLst/>
              <a:uLnTx/>
              <a:uFillTx/>
              <a:latin typeface="Segoe UI Light"/>
              <a:ea typeface="微软雅黑" charset="0"/>
              <a:cs typeface="Segoe UI Light"/>
            </a:endParaRPr>
          </a:p>
        </p:txBody>
      </p:sp>
    </p:spTree>
    <p:extLst>
      <p:ext uri="{BB962C8B-B14F-4D97-AF65-F5344CB8AC3E}">
        <p14:creationId xmlns:p14="http://schemas.microsoft.com/office/powerpoint/2010/main" val="41209193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三项目录">
    <p:spTree>
      <p:nvGrpSpPr>
        <p:cNvPr id="1" name=""/>
        <p:cNvGrpSpPr/>
        <p:nvPr/>
      </p:nvGrpSpPr>
      <p:grpSpPr>
        <a:xfrm>
          <a:off x="0" y="0"/>
          <a:ext cx="0" cy="0"/>
          <a:chOff x="0" y="0"/>
          <a:chExt cx="0" cy="0"/>
        </a:xfrm>
      </p:grpSpPr>
      <p:cxnSp>
        <p:nvCxnSpPr>
          <p:cNvPr id="2" name="直接箭头连接符 1"/>
          <p:cNvCxnSpPr/>
          <p:nvPr userDrawn="1"/>
        </p:nvCxnSpPr>
        <p:spPr>
          <a:xfrm>
            <a:off x="353896" y="1196273"/>
            <a:ext cx="11503142" cy="0"/>
          </a:xfrm>
          <a:prstGeom prst="straightConnector1">
            <a:avLst/>
          </a:prstGeom>
          <a:ln>
            <a:solidFill>
              <a:schemeClr val="accent1"/>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21" name="文本占位符 11"/>
          <p:cNvSpPr>
            <a:spLocks noGrp="1"/>
          </p:cNvSpPr>
          <p:nvPr>
            <p:ph type="body" sz="quarter" idx="10" hasCustomPrompt="1"/>
          </p:nvPr>
        </p:nvSpPr>
        <p:spPr>
          <a:xfrm>
            <a:off x="353896" y="409679"/>
            <a:ext cx="5537200" cy="590931"/>
          </a:xfrm>
          <a:prstGeom prst="rect">
            <a:avLst/>
          </a:prstGeom>
        </p:spPr>
        <p:txBody>
          <a:bodyPr>
            <a:spAutoFit/>
          </a:bodyPr>
          <a:lstStyle>
            <a:lvl1pPr marL="0" indent="0" algn="l">
              <a:buNone/>
              <a:defRPr sz="3600" b="1">
                <a:solidFill>
                  <a:schemeClr val="accent1"/>
                </a:solidFill>
              </a:defRPr>
            </a:lvl1pPr>
          </a:lstStyle>
          <a:p>
            <a:pPr lvl="0"/>
            <a:r>
              <a:rPr lang="zh-CN" altLang="en-US" dirty="0"/>
              <a:t>目錄</a:t>
            </a:r>
            <a:endParaRPr lang="en-US" altLang="zh-CN" dirty="0"/>
          </a:p>
        </p:txBody>
      </p:sp>
      <p:sp>
        <p:nvSpPr>
          <p:cNvPr id="22" name="文本占位符 11"/>
          <p:cNvSpPr>
            <a:spLocks noGrp="1"/>
          </p:cNvSpPr>
          <p:nvPr>
            <p:ph type="body" sz="quarter" idx="11" hasCustomPrompt="1"/>
          </p:nvPr>
        </p:nvSpPr>
        <p:spPr>
          <a:xfrm>
            <a:off x="310121" y="1537003"/>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3" name="文本占位符 11"/>
          <p:cNvSpPr>
            <a:spLocks noGrp="1"/>
          </p:cNvSpPr>
          <p:nvPr>
            <p:ph type="body" sz="quarter" idx="12" hasCustomPrompt="1"/>
          </p:nvPr>
        </p:nvSpPr>
        <p:spPr>
          <a:xfrm>
            <a:off x="1416990" y="1568746"/>
            <a:ext cx="3556000" cy="286232"/>
          </a:xfrm>
          <a:prstGeom prst="rect">
            <a:avLst/>
          </a:prstGeom>
        </p:spPr>
        <p:txBody>
          <a:bodyPr wrap="square">
            <a:spAutoFit/>
          </a:bodyPr>
          <a:lstStyle>
            <a:lvl1pPr marL="0" indent="0" algn="l">
              <a:buNone/>
              <a:defRPr sz="1400" b="1"/>
            </a:lvl1pPr>
          </a:lstStyle>
          <a:p>
            <a:pPr lvl="0"/>
            <a:r>
              <a:rPr lang="zh-CN" altLang="en-US" dirty="0"/>
              <a:t>標題</a:t>
            </a:r>
          </a:p>
        </p:txBody>
      </p:sp>
      <p:sp>
        <p:nvSpPr>
          <p:cNvPr id="24" name="文本占位符 11"/>
          <p:cNvSpPr>
            <a:spLocks noGrp="1"/>
          </p:cNvSpPr>
          <p:nvPr>
            <p:ph type="body" sz="quarter" idx="13" hasCustomPrompt="1"/>
          </p:nvPr>
        </p:nvSpPr>
        <p:spPr>
          <a:xfrm>
            <a:off x="1416989" y="1865975"/>
            <a:ext cx="4474107" cy="472694"/>
          </a:xfrm>
          <a:prstGeom prst="rect">
            <a:avLst/>
          </a:prstGeom>
        </p:spPr>
        <p:txBody>
          <a:bodyPr wrap="square">
            <a:spAutoFit/>
          </a:bodyPr>
          <a:lstStyle>
            <a:lvl1pPr marL="0" indent="0" algn="l">
              <a:lnSpc>
                <a:spcPct val="130000"/>
              </a:lnSpc>
              <a:buNone/>
              <a:defRPr sz="1000"/>
            </a:lvl1pPr>
          </a:lstStyle>
          <a:p>
            <a:pPr lvl="0"/>
            <a:r>
              <a:rPr lang="zh-TW" altLang="en-US" dirty="0"/>
              <a:t>標題數字等都可以通過點擊和重新輸入進行更改，頂部“開始”面板中可以對字體，字號，顏色，行距等進行修改。建議正文</a:t>
            </a:r>
            <a:r>
              <a:rPr lang="en-US" altLang="zh-TW" dirty="0"/>
              <a:t>10-16</a:t>
            </a:r>
            <a:r>
              <a:rPr lang="zh-TW" altLang="en-US" dirty="0"/>
              <a:t>號字，</a:t>
            </a:r>
            <a:r>
              <a:rPr lang="en-US" altLang="zh-TW" dirty="0"/>
              <a:t>1.3</a:t>
            </a:r>
            <a:r>
              <a:rPr lang="zh-TW" altLang="en-US" dirty="0"/>
              <a:t>倍字間距。</a:t>
            </a:r>
            <a:endParaRPr lang="zh-CN" altLang="en-US" dirty="0"/>
          </a:p>
        </p:txBody>
      </p:sp>
      <p:sp>
        <p:nvSpPr>
          <p:cNvPr id="25" name="文本占位符 11"/>
          <p:cNvSpPr>
            <a:spLocks noGrp="1"/>
          </p:cNvSpPr>
          <p:nvPr>
            <p:ph type="body" sz="quarter" idx="14" hasCustomPrompt="1"/>
          </p:nvPr>
        </p:nvSpPr>
        <p:spPr>
          <a:xfrm>
            <a:off x="310121" y="2800940"/>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6" name="文本占位符 11"/>
          <p:cNvSpPr>
            <a:spLocks noGrp="1"/>
          </p:cNvSpPr>
          <p:nvPr>
            <p:ph type="body" sz="quarter" idx="15" hasCustomPrompt="1"/>
          </p:nvPr>
        </p:nvSpPr>
        <p:spPr>
          <a:xfrm>
            <a:off x="310121" y="4060608"/>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8" name="文本占位符 11"/>
          <p:cNvSpPr>
            <a:spLocks noGrp="1"/>
          </p:cNvSpPr>
          <p:nvPr>
            <p:ph type="body" sz="quarter" idx="17" hasCustomPrompt="1"/>
          </p:nvPr>
        </p:nvSpPr>
        <p:spPr>
          <a:xfrm>
            <a:off x="1416990" y="2851498"/>
            <a:ext cx="3556000" cy="286232"/>
          </a:xfrm>
          <a:prstGeom prst="rect">
            <a:avLst/>
          </a:prstGeom>
        </p:spPr>
        <p:txBody>
          <a:bodyPr wrap="square">
            <a:spAutoFit/>
          </a:bodyPr>
          <a:lstStyle>
            <a:lvl1pPr marL="0" indent="0" algn="l">
              <a:buNone/>
              <a:defRPr sz="1400" b="1"/>
            </a:lvl1pPr>
          </a:lstStyle>
          <a:p>
            <a:pPr lvl="0"/>
            <a:r>
              <a:rPr lang="zh-CN" altLang="en-US" dirty="0"/>
              <a:t>標題</a:t>
            </a:r>
          </a:p>
        </p:txBody>
      </p:sp>
      <p:sp>
        <p:nvSpPr>
          <p:cNvPr id="29" name="文本占位符 11"/>
          <p:cNvSpPr>
            <a:spLocks noGrp="1"/>
          </p:cNvSpPr>
          <p:nvPr>
            <p:ph type="body" sz="quarter" idx="18" hasCustomPrompt="1"/>
          </p:nvPr>
        </p:nvSpPr>
        <p:spPr>
          <a:xfrm>
            <a:off x="1416989" y="3148727"/>
            <a:ext cx="4474107" cy="472694"/>
          </a:xfrm>
          <a:prstGeom prst="rect">
            <a:avLst/>
          </a:prstGeom>
        </p:spPr>
        <p:txBody>
          <a:bodyPr wrap="square">
            <a:spAutoFit/>
          </a:bodyPr>
          <a:lstStyle>
            <a:lvl1pPr marL="0" indent="0" algn="l">
              <a:lnSpc>
                <a:spcPct val="130000"/>
              </a:lnSpc>
              <a:buNone/>
              <a:defRPr sz="1000"/>
            </a:lvl1pPr>
          </a:lstStyle>
          <a:p>
            <a:pPr lvl="0"/>
            <a:r>
              <a:rPr lang="zh-TW" altLang="en-US" dirty="0"/>
              <a:t>標題數字等都可以通過點擊和重新輸入進行更改，頂部“開始”面板中可以對字體，字號，顏色，行距等進行修改。建議正文</a:t>
            </a:r>
            <a:r>
              <a:rPr lang="en-US" altLang="zh-TW" dirty="0"/>
              <a:t>10-16</a:t>
            </a:r>
            <a:r>
              <a:rPr lang="zh-TW" altLang="en-US" dirty="0"/>
              <a:t>號字，</a:t>
            </a:r>
            <a:r>
              <a:rPr lang="en-US" altLang="zh-TW" dirty="0"/>
              <a:t>1.3</a:t>
            </a:r>
            <a:r>
              <a:rPr lang="zh-TW" altLang="en-US" dirty="0"/>
              <a:t>倍字間距。</a:t>
            </a:r>
            <a:endParaRPr lang="zh-CN" altLang="en-US" dirty="0"/>
          </a:p>
        </p:txBody>
      </p:sp>
      <p:sp>
        <p:nvSpPr>
          <p:cNvPr id="30" name="文本占位符 11"/>
          <p:cNvSpPr>
            <a:spLocks noGrp="1"/>
          </p:cNvSpPr>
          <p:nvPr>
            <p:ph type="body" sz="quarter" idx="19" hasCustomPrompt="1"/>
          </p:nvPr>
        </p:nvSpPr>
        <p:spPr>
          <a:xfrm>
            <a:off x="1416990" y="4111166"/>
            <a:ext cx="3556000" cy="286232"/>
          </a:xfrm>
          <a:prstGeom prst="rect">
            <a:avLst/>
          </a:prstGeom>
        </p:spPr>
        <p:txBody>
          <a:bodyPr wrap="square">
            <a:spAutoFit/>
          </a:bodyPr>
          <a:lstStyle>
            <a:lvl1pPr marL="0" indent="0" algn="l">
              <a:buNone/>
              <a:defRPr sz="1400" b="1"/>
            </a:lvl1pPr>
          </a:lstStyle>
          <a:p>
            <a:pPr lvl="0"/>
            <a:r>
              <a:rPr lang="zh-CN" altLang="en-US" dirty="0"/>
              <a:t>標題</a:t>
            </a:r>
          </a:p>
        </p:txBody>
      </p:sp>
      <p:sp>
        <p:nvSpPr>
          <p:cNvPr id="31" name="文本占位符 11"/>
          <p:cNvSpPr>
            <a:spLocks noGrp="1"/>
          </p:cNvSpPr>
          <p:nvPr>
            <p:ph type="body" sz="quarter" idx="20" hasCustomPrompt="1"/>
          </p:nvPr>
        </p:nvSpPr>
        <p:spPr>
          <a:xfrm>
            <a:off x="1416989" y="4408395"/>
            <a:ext cx="4474107" cy="472694"/>
          </a:xfrm>
          <a:prstGeom prst="rect">
            <a:avLst/>
          </a:prstGeom>
        </p:spPr>
        <p:txBody>
          <a:bodyPr wrap="square">
            <a:spAutoFit/>
          </a:bodyPr>
          <a:lstStyle>
            <a:lvl1pPr marL="0" indent="0" algn="l">
              <a:lnSpc>
                <a:spcPct val="130000"/>
              </a:lnSpc>
              <a:buNone/>
              <a:defRPr sz="1000"/>
            </a:lvl1pPr>
          </a:lstStyle>
          <a:p>
            <a:pPr lvl="0"/>
            <a:r>
              <a:rPr lang="zh-TW" altLang="en-US" dirty="0"/>
              <a:t>標題數字等都可以通過點擊和重新輸入進行更改，頂部“開始”面板中可以對字體，字號，顏色，行距等進行修改。建議正文</a:t>
            </a:r>
            <a:r>
              <a:rPr lang="en-US" altLang="zh-TW" dirty="0"/>
              <a:t>10-16</a:t>
            </a:r>
            <a:r>
              <a:rPr lang="zh-TW" altLang="en-US" dirty="0"/>
              <a:t>號字，</a:t>
            </a:r>
            <a:r>
              <a:rPr lang="en-US" altLang="zh-TW" dirty="0"/>
              <a:t>1.3</a:t>
            </a:r>
            <a:r>
              <a:rPr lang="zh-TW" altLang="en-US" dirty="0"/>
              <a:t>倍字間距。</a:t>
            </a:r>
            <a:endParaRPr lang="zh-CN" altLang="en-US" dirty="0"/>
          </a:p>
        </p:txBody>
      </p:sp>
    </p:spTree>
    <p:extLst>
      <p:ext uri="{BB962C8B-B14F-4D97-AF65-F5344CB8AC3E}">
        <p14:creationId xmlns:p14="http://schemas.microsoft.com/office/powerpoint/2010/main" val="28279698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四项目录">
    <p:spTree>
      <p:nvGrpSpPr>
        <p:cNvPr id="1" name=""/>
        <p:cNvGrpSpPr/>
        <p:nvPr/>
      </p:nvGrpSpPr>
      <p:grpSpPr>
        <a:xfrm>
          <a:off x="0" y="0"/>
          <a:ext cx="0" cy="0"/>
          <a:chOff x="0" y="0"/>
          <a:chExt cx="0" cy="0"/>
        </a:xfrm>
      </p:grpSpPr>
      <p:cxnSp>
        <p:nvCxnSpPr>
          <p:cNvPr id="2" name="直接箭头连接符 1"/>
          <p:cNvCxnSpPr/>
          <p:nvPr userDrawn="1"/>
        </p:nvCxnSpPr>
        <p:spPr>
          <a:xfrm>
            <a:off x="353896" y="1196273"/>
            <a:ext cx="11503142" cy="0"/>
          </a:xfrm>
          <a:prstGeom prst="straightConnector1">
            <a:avLst/>
          </a:prstGeom>
          <a:ln>
            <a:solidFill>
              <a:schemeClr val="accent1"/>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21" name="文本占位符 11"/>
          <p:cNvSpPr>
            <a:spLocks noGrp="1"/>
          </p:cNvSpPr>
          <p:nvPr>
            <p:ph type="body" sz="quarter" idx="10" hasCustomPrompt="1"/>
          </p:nvPr>
        </p:nvSpPr>
        <p:spPr>
          <a:xfrm>
            <a:off x="353896" y="409679"/>
            <a:ext cx="5537200" cy="590931"/>
          </a:xfrm>
          <a:prstGeom prst="rect">
            <a:avLst/>
          </a:prstGeom>
        </p:spPr>
        <p:txBody>
          <a:bodyPr>
            <a:spAutoFit/>
          </a:bodyPr>
          <a:lstStyle>
            <a:lvl1pPr marL="0" indent="0" algn="l">
              <a:buNone/>
              <a:defRPr sz="3600" b="1">
                <a:solidFill>
                  <a:schemeClr val="accent1"/>
                </a:solidFill>
              </a:defRPr>
            </a:lvl1pPr>
          </a:lstStyle>
          <a:p>
            <a:pPr lvl="0"/>
            <a:r>
              <a:rPr lang="zh-CN" altLang="en-US" dirty="0"/>
              <a:t>目录 </a:t>
            </a:r>
            <a:r>
              <a:rPr lang="en-US" altLang="zh-CN" dirty="0"/>
              <a:t>CONTENT</a:t>
            </a:r>
          </a:p>
        </p:txBody>
      </p:sp>
      <p:sp>
        <p:nvSpPr>
          <p:cNvPr id="22" name="文本占位符 11"/>
          <p:cNvSpPr>
            <a:spLocks noGrp="1"/>
          </p:cNvSpPr>
          <p:nvPr>
            <p:ph type="body" sz="quarter" idx="11" hasCustomPrompt="1"/>
          </p:nvPr>
        </p:nvSpPr>
        <p:spPr>
          <a:xfrm>
            <a:off x="310121" y="1537003"/>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3" name="文本占位符 11"/>
          <p:cNvSpPr>
            <a:spLocks noGrp="1"/>
          </p:cNvSpPr>
          <p:nvPr>
            <p:ph type="body" sz="quarter" idx="12" hasCustomPrompt="1"/>
          </p:nvPr>
        </p:nvSpPr>
        <p:spPr>
          <a:xfrm>
            <a:off x="1416990" y="1568746"/>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24" name="文本占位符 11"/>
          <p:cNvSpPr>
            <a:spLocks noGrp="1"/>
          </p:cNvSpPr>
          <p:nvPr>
            <p:ph type="body" sz="quarter" idx="13" hasCustomPrompt="1"/>
          </p:nvPr>
        </p:nvSpPr>
        <p:spPr>
          <a:xfrm>
            <a:off x="1416989" y="1865975"/>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
        <p:nvSpPr>
          <p:cNvPr id="25" name="文本占位符 11"/>
          <p:cNvSpPr>
            <a:spLocks noGrp="1"/>
          </p:cNvSpPr>
          <p:nvPr>
            <p:ph type="body" sz="quarter" idx="14" hasCustomPrompt="1"/>
          </p:nvPr>
        </p:nvSpPr>
        <p:spPr>
          <a:xfrm>
            <a:off x="310121" y="2800940"/>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6" name="文本占位符 11"/>
          <p:cNvSpPr>
            <a:spLocks noGrp="1"/>
          </p:cNvSpPr>
          <p:nvPr>
            <p:ph type="body" sz="quarter" idx="15" hasCustomPrompt="1"/>
          </p:nvPr>
        </p:nvSpPr>
        <p:spPr>
          <a:xfrm>
            <a:off x="310121" y="4060608"/>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7" name="文本占位符 11"/>
          <p:cNvSpPr>
            <a:spLocks noGrp="1"/>
          </p:cNvSpPr>
          <p:nvPr>
            <p:ph type="body" sz="quarter" idx="16" hasCustomPrompt="1"/>
          </p:nvPr>
        </p:nvSpPr>
        <p:spPr>
          <a:xfrm>
            <a:off x="310121" y="5314635"/>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8" name="文本占位符 11"/>
          <p:cNvSpPr>
            <a:spLocks noGrp="1"/>
          </p:cNvSpPr>
          <p:nvPr>
            <p:ph type="body" sz="quarter" idx="17" hasCustomPrompt="1"/>
          </p:nvPr>
        </p:nvSpPr>
        <p:spPr>
          <a:xfrm>
            <a:off x="1416990" y="2851498"/>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29" name="文本占位符 11"/>
          <p:cNvSpPr>
            <a:spLocks noGrp="1"/>
          </p:cNvSpPr>
          <p:nvPr>
            <p:ph type="body" sz="quarter" idx="18" hasCustomPrompt="1"/>
          </p:nvPr>
        </p:nvSpPr>
        <p:spPr>
          <a:xfrm>
            <a:off x="1416989" y="3148727"/>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
        <p:nvSpPr>
          <p:cNvPr id="30" name="文本占位符 11"/>
          <p:cNvSpPr>
            <a:spLocks noGrp="1"/>
          </p:cNvSpPr>
          <p:nvPr>
            <p:ph type="body" sz="quarter" idx="19" hasCustomPrompt="1"/>
          </p:nvPr>
        </p:nvSpPr>
        <p:spPr>
          <a:xfrm>
            <a:off x="1416990" y="4111166"/>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31" name="文本占位符 11"/>
          <p:cNvSpPr>
            <a:spLocks noGrp="1"/>
          </p:cNvSpPr>
          <p:nvPr>
            <p:ph type="body" sz="quarter" idx="20" hasCustomPrompt="1"/>
          </p:nvPr>
        </p:nvSpPr>
        <p:spPr>
          <a:xfrm>
            <a:off x="1416989" y="4408395"/>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
        <p:nvSpPr>
          <p:cNvPr id="32" name="文本占位符 11"/>
          <p:cNvSpPr>
            <a:spLocks noGrp="1"/>
          </p:cNvSpPr>
          <p:nvPr>
            <p:ph type="body" sz="quarter" idx="21" hasCustomPrompt="1"/>
          </p:nvPr>
        </p:nvSpPr>
        <p:spPr>
          <a:xfrm>
            <a:off x="1416990" y="5365705"/>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33" name="文本占位符 11"/>
          <p:cNvSpPr>
            <a:spLocks noGrp="1"/>
          </p:cNvSpPr>
          <p:nvPr>
            <p:ph type="body" sz="quarter" idx="22" hasCustomPrompt="1"/>
          </p:nvPr>
        </p:nvSpPr>
        <p:spPr>
          <a:xfrm>
            <a:off x="1416989" y="5662934"/>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Tree>
    <p:extLst>
      <p:ext uri="{BB962C8B-B14F-4D97-AF65-F5344CB8AC3E}">
        <p14:creationId xmlns:p14="http://schemas.microsoft.com/office/powerpoint/2010/main" val="22661991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五项目录">
    <p:spTree>
      <p:nvGrpSpPr>
        <p:cNvPr id="1" name=""/>
        <p:cNvGrpSpPr/>
        <p:nvPr/>
      </p:nvGrpSpPr>
      <p:grpSpPr>
        <a:xfrm>
          <a:off x="0" y="0"/>
          <a:ext cx="0" cy="0"/>
          <a:chOff x="0" y="0"/>
          <a:chExt cx="0" cy="0"/>
        </a:xfrm>
      </p:grpSpPr>
      <p:cxnSp>
        <p:nvCxnSpPr>
          <p:cNvPr id="2" name="直接箭头连接符 1"/>
          <p:cNvCxnSpPr/>
          <p:nvPr userDrawn="1"/>
        </p:nvCxnSpPr>
        <p:spPr>
          <a:xfrm>
            <a:off x="353896" y="1196273"/>
            <a:ext cx="11503142" cy="0"/>
          </a:xfrm>
          <a:prstGeom prst="straightConnector1">
            <a:avLst/>
          </a:prstGeom>
          <a:ln>
            <a:solidFill>
              <a:schemeClr val="accent1"/>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21" name="文本占位符 11"/>
          <p:cNvSpPr>
            <a:spLocks noGrp="1"/>
          </p:cNvSpPr>
          <p:nvPr>
            <p:ph type="body" sz="quarter" idx="10" hasCustomPrompt="1"/>
          </p:nvPr>
        </p:nvSpPr>
        <p:spPr>
          <a:xfrm>
            <a:off x="353896" y="409679"/>
            <a:ext cx="5537200" cy="590931"/>
          </a:xfrm>
          <a:prstGeom prst="rect">
            <a:avLst/>
          </a:prstGeom>
        </p:spPr>
        <p:txBody>
          <a:bodyPr>
            <a:spAutoFit/>
          </a:bodyPr>
          <a:lstStyle>
            <a:lvl1pPr marL="0" indent="0" algn="l">
              <a:buNone/>
              <a:defRPr sz="3600" b="1">
                <a:solidFill>
                  <a:schemeClr val="accent1"/>
                </a:solidFill>
              </a:defRPr>
            </a:lvl1pPr>
          </a:lstStyle>
          <a:p>
            <a:pPr lvl="0"/>
            <a:r>
              <a:rPr lang="zh-CN" altLang="en-US" dirty="0"/>
              <a:t>目录 </a:t>
            </a:r>
            <a:r>
              <a:rPr lang="en-US" altLang="zh-CN" dirty="0"/>
              <a:t>CONTENT</a:t>
            </a:r>
          </a:p>
        </p:txBody>
      </p:sp>
      <p:sp>
        <p:nvSpPr>
          <p:cNvPr id="22" name="文本占位符 11"/>
          <p:cNvSpPr>
            <a:spLocks noGrp="1"/>
          </p:cNvSpPr>
          <p:nvPr>
            <p:ph type="body" sz="quarter" idx="11" hasCustomPrompt="1"/>
          </p:nvPr>
        </p:nvSpPr>
        <p:spPr>
          <a:xfrm>
            <a:off x="310121" y="1537003"/>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3" name="文本占位符 11"/>
          <p:cNvSpPr>
            <a:spLocks noGrp="1"/>
          </p:cNvSpPr>
          <p:nvPr>
            <p:ph type="body" sz="quarter" idx="12" hasCustomPrompt="1"/>
          </p:nvPr>
        </p:nvSpPr>
        <p:spPr>
          <a:xfrm>
            <a:off x="1416990" y="1568746"/>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24" name="文本占位符 11"/>
          <p:cNvSpPr>
            <a:spLocks noGrp="1"/>
          </p:cNvSpPr>
          <p:nvPr>
            <p:ph type="body" sz="quarter" idx="13" hasCustomPrompt="1"/>
          </p:nvPr>
        </p:nvSpPr>
        <p:spPr>
          <a:xfrm>
            <a:off x="1416989" y="1865975"/>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
        <p:nvSpPr>
          <p:cNvPr id="25" name="文本占位符 11"/>
          <p:cNvSpPr>
            <a:spLocks noGrp="1"/>
          </p:cNvSpPr>
          <p:nvPr>
            <p:ph type="body" sz="quarter" idx="14" hasCustomPrompt="1"/>
          </p:nvPr>
        </p:nvSpPr>
        <p:spPr>
          <a:xfrm>
            <a:off x="310121" y="2464150"/>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8" name="文本占位符 11"/>
          <p:cNvSpPr>
            <a:spLocks noGrp="1"/>
          </p:cNvSpPr>
          <p:nvPr>
            <p:ph type="body" sz="quarter" idx="17" hasCustomPrompt="1"/>
          </p:nvPr>
        </p:nvSpPr>
        <p:spPr>
          <a:xfrm>
            <a:off x="1416990" y="2514708"/>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29" name="文本占位符 11"/>
          <p:cNvSpPr>
            <a:spLocks noGrp="1"/>
          </p:cNvSpPr>
          <p:nvPr>
            <p:ph type="body" sz="quarter" idx="18" hasCustomPrompt="1"/>
          </p:nvPr>
        </p:nvSpPr>
        <p:spPr>
          <a:xfrm>
            <a:off x="1416989" y="2811937"/>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
        <p:nvSpPr>
          <p:cNvPr id="17" name="文本占位符 11"/>
          <p:cNvSpPr>
            <a:spLocks noGrp="1"/>
          </p:cNvSpPr>
          <p:nvPr>
            <p:ph type="body" sz="quarter" idx="19" hasCustomPrompt="1"/>
          </p:nvPr>
        </p:nvSpPr>
        <p:spPr>
          <a:xfrm>
            <a:off x="310121" y="3394212"/>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18" name="文本占位符 11"/>
          <p:cNvSpPr>
            <a:spLocks noGrp="1"/>
          </p:cNvSpPr>
          <p:nvPr>
            <p:ph type="body" sz="quarter" idx="20" hasCustomPrompt="1"/>
          </p:nvPr>
        </p:nvSpPr>
        <p:spPr>
          <a:xfrm>
            <a:off x="1416990" y="3425955"/>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19" name="文本占位符 11"/>
          <p:cNvSpPr>
            <a:spLocks noGrp="1"/>
          </p:cNvSpPr>
          <p:nvPr>
            <p:ph type="body" sz="quarter" idx="21" hasCustomPrompt="1"/>
          </p:nvPr>
        </p:nvSpPr>
        <p:spPr>
          <a:xfrm>
            <a:off x="1416989" y="3723184"/>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
        <p:nvSpPr>
          <p:cNvPr id="34" name="文本占位符 11"/>
          <p:cNvSpPr>
            <a:spLocks noGrp="1"/>
          </p:cNvSpPr>
          <p:nvPr>
            <p:ph type="body" sz="quarter" idx="22" hasCustomPrompt="1"/>
          </p:nvPr>
        </p:nvSpPr>
        <p:spPr>
          <a:xfrm>
            <a:off x="310121" y="4321359"/>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35" name="文本占位符 11"/>
          <p:cNvSpPr>
            <a:spLocks noGrp="1"/>
          </p:cNvSpPr>
          <p:nvPr>
            <p:ph type="body" sz="quarter" idx="23" hasCustomPrompt="1"/>
          </p:nvPr>
        </p:nvSpPr>
        <p:spPr>
          <a:xfrm>
            <a:off x="1416990" y="4371917"/>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36" name="文本占位符 11"/>
          <p:cNvSpPr>
            <a:spLocks noGrp="1"/>
          </p:cNvSpPr>
          <p:nvPr>
            <p:ph type="body" sz="quarter" idx="24" hasCustomPrompt="1"/>
          </p:nvPr>
        </p:nvSpPr>
        <p:spPr>
          <a:xfrm>
            <a:off x="1416989" y="4669146"/>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
        <p:nvSpPr>
          <p:cNvPr id="37" name="文本占位符 11"/>
          <p:cNvSpPr>
            <a:spLocks noGrp="1"/>
          </p:cNvSpPr>
          <p:nvPr>
            <p:ph type="body" sz="quarter" idx="25" hasCustomPrompt="1"/>
          </p:nvPr>
        </p:nvSpPr>
        <p:spPr>
          <a:xfrm>
            <a:off x="310121" y="5214595"/>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38" name="文本占位符 11"/>
          <p:cNvSpPr>
            <a:spLocks noGrp="1"/>
          </p:cNvSpPr>
          <p:nvPr>
            <p:ph type="body" sz="quarter" idx="26" hasCustomPrompt="1"/>
          </p:nvPr>
        </p:nvSpPr>
        <p:spPr>
          <a:xfrm>
            <a:off x="1416990" y="5265153"/>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39" name="文本占位符 11"/>
          <p:cNvSpPr>
            <a:spLocks noGrp="1"/>
          </p:cNvSpPr>
          <p:nvPr>
            <p:ph type="body" sz="quarter" idx="27" hasCustomPrompt="1"/>
          </p:nvPr>
        </p:nvSpPr>
        <p:spPr>
          <a:xfrm>
            <a:off x="1416989" y="5562382"/>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Tree>
    <p:extLst>
      <p:ext uri="{BB962C8B-B14F-4D97-AF65-F5344CB8AC3E}">
        <p14:creationId xmlns:p14="http://schemas.microsoft.com/office/powerpoint/2010/main" val="7149255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副标题页">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椭圆 3"/>
          <p:cNvSpPr/>
          <p:nvPr userDrawn="1"/>
        </p:nvSpPr>
        <p:spPr>
          <a:xfrm>
            <a:off x="3108960" y="4051335"/>
            <a:ext cx="5974080" cy="5974078"/>
          </a:xfrm>
          <a:prstGeom prst="ellipse">
            <a:avLst/>
          </a:prstGeom>
          <a:solidFill>
            <a:schemeClr val="accent1">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userDrawn="1"/>
        </p:nvSpPr>
        <p:spPr>
          <a:xfrm>
            <a:off x="2877953" y="5669279"/>
            <a:ext cx="941121" cy="941121"/>
          </a:xfrm>
          <a:prstGeom prst="ellipse">
            <a:avLst/>
          </a:prstGeom>
          <a:solidFill>
            <a:schemeClr val="accent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userDrawn="1"/>
        </p:nvSpPr>
        <p:spPr>
          <a:xfrm flipV="1">
            <a:off x="2506883" y="5483744"/>
            <a:ext cx="371070" cy="371070"/>
          </a:xfrm>
          <a:prstGeom prst="ellipse">
            <a:avLst/>
          </a:prstGeom>
          <a:solidFill>
            <a:schemeClr val="accent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userDrawn="1"/>
        </p:nvSpPr>
        <p:spPr>
          <a:xfrm flipV="1">
            <a:off x="2759795" y="4785414"/>
            <a:ext cx="698330" cy="698330"/>
          </a:xfrm>
          <a:prstGeom prst="ellipse">
            <a:avLst/>
          </a:prstGeom>
          <a:solidFill>
            <a:schemeClr val="accent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箭头连接符 8"/>
          <p:cNvCxnSpPr/>
          <p:nvPr userDrawn="1"/>
        </p:nvCxnSpPr>
        <p:spPr>
          <a:xfrm>
            <a:off x="4361395" y="5484518"/>
            <a:ext cx="3479180" cy="26766"/>
          </a:xfrm>
          <a:prstGeom prst="straightConnector1">
            <a:avLst/>
          </a:prstGeom>
          <a:ln>
            <a:solidFill>
              <a:schemeClr val="bg1"/>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11" name="文本占位符 11"/>
          <p:cNvSpPr>
            <a:spLocks noGrp="1"/>
          </p:cNvSpPr>
          <p:nvPr>
            <p:ph type="body" sz="quarter" idx="11" hasCustomPrompt="1"/>
          </p:nvPr>
        </p:nvSpPr>
        <p:spPr>
          <a:xfrm>
            <a:off x="4434171" y="4468098"/>
            <a:ext cx="3323657" cy="1089529"/>
          </a:xfrm>
          <a:prstGeom prst="rect">
            <a:avLst/>
          </a:prstGeom>
        </p:spPr>
        <p:txBody>
          <a:bodyPr wrap="square">
            <a:spAutoFit/>
          </a:bodyPr>
          <a:lstStyle>
            <a:lvl1pPr marL="0" indent="0" algn="ctr">
              <a:buNone/>
              <a:defRPr sz="7200" b="1">
                <a:solidFill>
                  <a:schemeClr val="bg1"/>
                </a:solidFill>
              </a:defRPr>
            </a:lvl1pPr>
          </a:lstStyle>
          <a:p>
            <a:pPr lvl="0"/>
            <a:r>
              <a:rPr lang="en-US" altLang="zh-CN" dirty="0"/>
              <a:t>Part 1</a:t>
            </a:r>
          </a:p>
        </p:txBody>
      </p:sp>
      <p:sp>
        <p:nvSpPr>
          <p:cNvPr id="12" name="文本占位符 11"/>
          <p:cNvSpPr>
            <a:spLocks noGrp="1"/>
          </p:cNvSpPr>
          <p:nvPr>
            <p:ph type="body" sz="quarter" idx="12" hasCustomPrompt="1"/>
          </p:nvPr>
        </p:nvSpPr>
        <p:spPr>
          <a:xfrm>
            <a:off x="3327399" y="5603971"/>
            <a:ext cx="5537200" cy="1006429"/>
          </a:xfrm>
          <a:prstGeom prst="rect">
            <a:avLst/>
          </a:prstGeom>
        </p:spPr>
        <p:txBody>
          <a:bodyPr>
            <a:spAutoFit/>
          </a:bodyPr>
          <a:lstStyle>
            <a:lvl1pPr marL="0" indent="0" algn="ctr">
              <a:buNone/>
              <a:defRPr sz="6600" b="1">
                <a:solidFill>
                  <a:schemeClr val="bg1"/>
                </a:solidFill>
              </a:defRPr>
            </a:lvl1pPr>
          </a:lstStyle>
          <a:p>
            <a:pPr lvl="0"/>
            <a:r>
              <a:rPr lang="zh-CN" altLang="en-US" kern="0" dirty="0"/>
              <a:t>工作回顧</a:t>
            </a:r>
          </a:p>
        </p:txBody>
      </p:sp>
    </p:spTree>
    <p:extLst>
      <p:ext uri="{BB962C8B-B14F-4D97-AF65-F5344CB8AC3E}">
        <p14:creationId xmlns:p14="http://schemas.microsoft.com/office/powerpoint/2010/main" val="4511426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内容页_1">
    <p:spTree>
      <p:nvGrpSpPr>
        <p:cNvPr id="1" name=""/>
        <p:cNvGrpSpPr/>
        <p:nvPr/>
      </p:nvGrpSpPr>
      <p:grpSpPr>
        <a:xfrm>
          <a:off x="0" y="0"/>
          <a:ext cx="0" cy="0"/>
          <a:chOff x="0" y="0"/>
          <a:chExt cx="0" cy="0"/>
        </a:xfrm>
      </p:grpSpPr>
      <p:sp>
        <p:nvSpPr>
          <p:cNvPr id="9" name="文本占位符 11"/>
          <p:cNvSpPr>
            <a:spLocks noGrp="1"/>
          </p:cNvSpPr>
          <p:nvPr>
            <p:ph type="body" sz="quarter" idx="10" hasCustomPrompt="1"/>
          </p:nvPr>
        </p:nvSpPr>
        <p:spPr>
          <a:xfrm>
            <a:off x="992875" y="245402"/>
            <a:ext cx="9315782" cy="590931"/>
          </a:xfrm>
          <a:prstGeom prst="rect">
            <a:avLst/>
          </a:prstGeom>
        </p:spPr>
        <p:txBody>
          <a:bodyPr wrap="square">
            <a:sp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3600" b="1">
                <a:solidFill>
                  <a:schemeClr val="accent3">
                    <a:lumMod val="25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zh-CN" altLang="en-US" sz="3600" b="1" dirty="0">
                <a:solidFill>
                  <a:schemeClr val="tx1">
                    <a:lumMod val="75000"/>
                    <a:lumOff val="25000"/>
                  </a:schemeClr>
                </a:solidFill>
              </a:rPr>
              <a:t>新增標題</a:t>
            </a:r>
          </a:p>
        </p:txBody>
      </p:sp>
      <p:sp>
        <p:nvSpPr>
          <p:cNvPr id="2" name="Rectangle 1">
            <a:extLst>
              <a:ext uri="{FF2B5EF4-FFF2-40B4-BE49-F238E27FC236}">
                <a16:creationId xmlns:a16="http://schemas.microsoft.com/office/drawing/2014/main" id="{059DF8AF-F7BC-464A-963A-E815F73D943A}"/>
              </a:ext>
            </a:extLst>
          </p:cNvPr>
          <p:cNvSpPr/>
          <p:nvPr userDrawn="1"/>
        </p:nvSpPr>
        <p:spPr>
          <a:xfrm>
            <a:off x="0" y="6400800"/>
            <a:ext cx="12192000" cy="457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pic>
        <p:nvPicPr>
          <p:cNvPr id="4" name="Picture 3">
            <a:extLst>
              <a:ext uri="{FF2B5EF4-FFF2-40B4-BE49-F238E27FC236}">
                <a16:creationId xmlns:a16="http://schemas.microsoft.com/office/drawing/2014/main" id="{F43D448E-F027-6540-838F-D9E2AE199B22}"/>
              </a:ext>
            </a:extLst>
          </p:cNvPr>
          <p:cNvPicPr>
            <a:picLocks noChangeAspect="1"/>
          </p:cNvPicPr>
          <p:nvPr userDrawn="1"/>
        </p:nvPicPr>
        <p:blipFill>
          <a:blip r:embed="rId2"/>
          <a:stretch>
            <a:fillRect/>
          </a:stretch>
        </p:blipFill>
        <p:spPr>
          <a:xfrm>
            <a:off x="11391900" y="6159500"/>
            <a:ext cx="635000" cy="635000"/>
          </a:xfrm>
          <a:prstGeom prst="ellipse">
            <a:avLst/>
          </a:prstGeom>
          <a:ln w="19050" cap="rnd">
            <a:solidFill>
              <a:srgbClr val="333333"/>
            </a:solidFill>
          </a:ln>
          <a:effectLst>
            <a:outerShdw blurRad="381000" dist="292100" dir="5400000" sx="36000" sy="36000" rotWithShape="0">
              <a:srgbClr val="000000">
                <a:alpha val="40000"/>
              </a:srgbClr>
            </a:outerShdw>
          </a:effectLst>
          <a:scene3d>
            <a:camera prst="orthographicFront"/>
            <a:lightRig rig="contrasting" dir="t">
              <a:rot lat="0" lon="0" rev="3000000"/>
            </a:lightRig>
          </a:scene3d>
          <a:sp3d contourW="7620">
            <a:bevelT w="95250" h="31750"/>
            <a:contourClr>
              <a:srgbClr val="333333"/>
            </a:contourClr>
          </a:sp3d>
        </p:spPr>
      </p:pic>
      <p:sp>
        <p:nvSpPr>
          <p:cNvPr id="19" name="Intelligent Information Retrieval Laboratory">
            <a:extLst>
              <a:ext uri="{FF2B5EF4-FFF2-40B4-BE49-F238E27FC236}">
                <a16:creationId xmlns:a16="http://schemas.microsoft.com/office/drawing/2014/main" id="{5E6F16E5-D28B-0E43-BD8C-EBB042CBDF03}"/>
              </a:ext>
            </a:extLst>
          </p:cNvPr>
          <p:cNvSpPr txBox="1"/>
          <p:nvPr userDrawn="1"/>
        </p:nvSpPr>
        <p:spPr>
          <a:xfrm>
            <a:off x="165101" y="6420527"/>
            <a:ext cx="2590800" cy="45204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numCol="1" anchor="ctr">
            <a:spAutoFit/>
          </a:bodyPr>
          <a:lstStyle>
            <a:lvl1pPr algn="l" defTabSz="821531">
              <a:defRPr sz="2400" b="0">
                <a:solidFill>
                  <a:srgbClr val="FFFFFF"/>
                </a:solidFill>
                <a:latin typeface="Helvetica Neue Bold Condensed"/>
                <a:ea typeface="Helvetica Neue Bold Condensed"/>
                <a:cs typeface="Helvetica Neue Bold Condensed"/>
                <a:sym typeface="Helvetica Neue Bold Condensed"/>
              </a:defRPr>
            </a:lvl1pPr>
          </a:lstStyle>
          <a:p>
            <a:r>
              <a:rPr kumimoji="0" lang="zh-TW" altLang="en-US" sz="16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第</a:t>
            </a:r>
            <a:r>
              <a:rPr kumimoji="0" lang="en-US" altLang="zh-TW" sz="16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12</a:t>
            </a:r>
            <a:r>
              <a:rPr kumimoji="0" lang="zh-TW" altLang="en-US" sz="16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屆 </a:t>
            </a:r>
            <a:r>
              <a:rPr kumimoji="0" lang="en-US" sz="2000" b="0" i="0" u="none" strike="noStrike" cap="none" spc="0" normalizeH="0" baseline="0" dirty="0" err="1">
                <a:ln>
                  <a:noFill/>
                </a:ln>
                <a:solidFill>
                  <a:srgbClr val="FFFFFF"/>
                </a:solidFill>
                <a:effectLst/>
                <a:uFillTx/>
                <a:latin typeface="Helvetica Neue Bold Condensed"/>
                <a:ea typeface="Helvetica Neue Bold Condensed"/>
                <a:cs typeface="Helvetica Neue Bold Condensed"/>
                <a:sym typeface="Helvetica Neue Bold Condensed"/>
              </a:rPr>
              <a:t>iT</a:t>
            </a:r>
            <a:r>
              <a:rPr kumimoji="0" lang="zh-TW" altLang="en-US" sz="18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邦</a:t>
            </a:r>
            <a:r>
              <a:rPr kumimoji="0" lang="zh-TW" altLang="en-US" sz="14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幫忙</a:t>
            </a:r>
            <a:r>
              <a:rPr kumimoji="0" lang="zh-TW" altLang="en-US" sz="18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 鐵人賽</a:t>
            </a:r>
            <a:endParaRPr sz="1800" dirty="0"/>
          </a:p>
        </p:txBody>
      </p:sp>
      <p:sp>
        <p:nvSpPr>
          <p:cNvPr id="22" name="Intelligent Information Retrieval Laboratory">
            <a:extLst>
              <a:ext uri="{FF2B5EF4-FFF2-40B4-BE49-F238E27FC236}">
                <a16:creationId xmlns:a16="http://schemas.microsoft.com/office/drawing/2014/main" id="{09812CDF-D245-2149-A588-0CC7A5F784A4}"/>
              </a:ext>
            </a:extLst>
          </p:cNvPr>
          <p:cNvSpPr txBox="1"/>
          <p:nvPr userDrawn="1"/>
        </p:nvSpPr>
        <p:spPr>
          <a:xfrm>
            <a:off x="7721600" y="6434154"/>
            <a:ext cx="1219200" cy="39049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numCol="1" anchor="ctr">
            <a:spAutoFit/>
          </a:bodyPr>
          <a:lstStyle>
            <a:lvl1pPr algn="l" defTabSz="821531">
              <a:defRPr sz="2400" b="0">
                <a:solidFill>
                  <a:srgbClr val="FFFFFF"/>
                </a:solidFill>
                <a:latin typeface="Helvetica Neue Bold Condensed"/>
                <a:ea typeface="Helvetica Neue Bold Condensed"/>
                <a:cs typeface="Helvetica Neue Bold Condensed"/>
                <a:sym typeface="Helvetica Neue Bold Condensed"/>
              </a:defRPr>
            </a:lvl1pPr>
          </a:lstStyle>
          <a:p>
            <a:r>
              <a:rPr kumimoji="0" lang="zh-TW" altLang="en-US" sz="16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影片教學組</a:t>
            </a:r>
            <a:endParaRPr sz="1800" dirty="0"/>
          </a:p>
        </p:txBody>
      </p:sp>
      <p:pic>
        <p:nvPicPr>
          <p:cNvPr id="1028" name="Picture 4" descr="Youtube logo | Logok">
            <a:extLst>
              <a:ext uri="{FF2B5EF4-FFF2-40B4-BE49-F238E27FC236}">
                <a16:creationId xmlns:a16="http://schemas.microsoft.com/office/drawing/2014/main" id="{3E95639D-1946-2F42-8AF5-4252EF9D19D9}"/>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8597901" y="6269350"/>
            <a:ext cx="914400" cy="6858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4650D5BE-C0A8-2045-9592-EFFD38D0FC9D}"/>
              </a:ext>
            </a:extLst>
          </p:cNvPr>
          <p:cNvPicPr>
            <a:picLocks noChangeAspect="1" noChangeArrowheads="1"/>
          </p:cNvPicPr>
          <p:nvPr userDrawn="1"/>
        </p:nvPicPr>
        <p:blipFill>
          <a:blip r:embed="rId4"/>
          <a:srcRect/>
          <a:stretch/>
        </p:blipFill>
        <p:spPr bwMode="auto">
          <a:xfrm>
            <a:off x="9282299" y="5865999"/>
            <a:ext cx="1526800" cy="1526800"/>
          </a:xfrm>
          <a:prstGeom prst="rect">
            <a:avLst/>
          </a:prstGeom>
          <a:noFill/>
          <a:extLst>
            <a:ext uri="{909E8E84-426E-40DD-AFC4-6F175D3DCCD1}">
              <a14:hiddenFill xmlns:a14="http://schemas.microsoft.com/office/drawing/2010/main">
                <a:solidFill>
                  <a:srgbClr val="FFFFFF"/>
                </a:solidFill>
              </a14:hiddenFill>
            </a:ext>
          </a:extLst>
        </p:spPr>
      </p:pic>
      <p:sp>
        <p:nvSpPr>
          <p:cNvPr id="27" name="Intelligent Information Retrieval Laboratory">
            <a:extLst>
              <a:ext uri="{FF2B5EF4-FFF2-40B4-BE49-F238E27FC236}">
                <a16:creationId xmlns:a16="http://schemas.microsoft.com/office/drawing/2014/main" id="{D788CA4D-AC32-DA46-B29E-55DB6CC6FD03}"/>
              </a:ext>
            </a:extLst>
          </p:cNvPr>
          <p:cNvSpPr txBox="1"/>
          <p:nvPr userDrawn="1"/>
        </p:nvSpPr>
        <p:spPr>
          <a:xfrm>
            <a:off x="9481250" y="6437363"/>
            <a:ext cx="1219200" cy="39049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numCol="1" anchor="ctr">
            <a:spAutoFit/>
          </a:bodyPr>
          <a:lstStyle>
            <a:lvl1pPr algn="l" defTabSz="821531">
              <a:defRPr sz="2400" b="0">
                <a:solidFill>
                  <a:srgbClr val="FFFFFF"/>
                </a:solidFill>
                <a:latin typeface="Helvetica Neue Bold Condensed"/>
                <a:ea typeface="Helvetica Neue Bold Condensed"/>
                <a:cs typeface="Helvetica Neue Bold Condensed"/>
                <a:sym typeface="Helvetica Neue Bold Condensed"/>
              </a:defRPr>
            </a:lvl1pPr>
          </a:lstStyle>
          <a:p>
            <a:r>
              <a:rPr kumimoji="0" lang="en-US" altLang="zh-TW" sz="16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10</a:t>
            </a:r>
            <a:r>
              <a:rPr kumimoji="0" lang="zh-TW" altLang="en-US" sz="16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程式中</a:t>
            </a:r>
            <a:endParaRPr sz="1800" dirty="0"/>
          </a:p>
        </p:txBody>
      </p:sp>
      <p:sp>
        <p:nvSpPr>
          <p:cNvPr id="28" name="幻燈片編號">
            <a:extLst>
              <a:ext uri="{FF2B5EF4-FFF2-40B4-BE49-F238E27FC236}">
                <a16:creationId xmlns:a16="http://schemas.microsoft.com/office/drawing/2014/main" id="{55FA7910-9027-6341-856E-9C914D4D83E7}"/>
              </a:ext>
            </a:extLst>
          </p:cNvPr>
          <p:cNvSpPr txBox="1">
            <a:spLocks/>
          </p:cNvSpPr>
          <p:nvPr userDrawn="1"/>
        </p:nvSpPr>
        <p:spPr>
          <a:xfrm>
            <a:off x="10908574" y="6484620"/>
            <a:ext cx="383850" cy="373380"/>
          </a:xfrm>
          <a:prstGeom prst="rect">
            <a:avLst/>
          </a:prstGeom>
        </p:spPr>
        <p:txBody>
          <a:bodyPr/>
          <a:lstStyle>
            <a:defPPr>
              <a:defRPr lang="zh-CN"/>
            </a:defPPr>
            <a:lvl1pPr marL="0" algn="l" defTabSz="914377" rtl="0" eaLnBrk="1" latinLnBrk="0" hangingPunct="1">
              <a:defRPr sz="1800" b="1" kern="1200">
                <a:solidFill>
                  <a:srgbClr val="FFFFFF"/>
                </a:solidFill>
                <a:latin typeface="Helvetica Neue"/>
                <a:ea typeface="Helvetica Neue"/>
                <a:cs typeface="Helvetica Neue"/>
                <a:sym typeface="Helvetica Neue"/>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fld id="{86CB4B4D-7CA3-9044-876B-883B54F8677D}" type="slidenum">
              <a:rPr lang="en-TW" sz="1400" b="0" smtClean="0"/>
              <a:pPr/>
              <a:t>‹#›</a:t>
            </a:fld>
            <a:endParaRPr lang="en-TW" b="0" dirty="0"/>
          </a:p>
        </p:txBody>
      </p:sp>
      <p:sp>
        <p:nvSpPr>
          <p:cNvPr id="15" name="平行四边形 4">
            <a:extLst>
              <a:ext uri="{FF2B5EF4-FFF2-40B4-BE49-F238E27FC236}">
                <a16:creationId xmlns:a16="http://schemas.microsoft.com/office/drawing/2014/main" id="{73AB533F-F50F-CF47-8458-8A525E38F16A}"/>
              </a:ext>
            </a:extLst>
          </p:cNvPr>
          <p:cNvSpPr/>
          <p:nvPr userDrawn="1"/>
        </p:nvSpPr>
        <p:spPr>
          <a:xfrm>
            <a:off x="744124" y="279736"/>
            <a:ext cx="288310" cy="431801"/>
          </a:xfrm>
          <a:prstGeom prst="parallelogram">
            <a:avLst>
              <a:gd name="adj" fmla="val 5216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平行四边形 5">
            <a:extLst>
              <a:ext uri="{FF2B5EF4-FFF2-40B4-BE49-F238E27FC236}">
                <a16:creationId xmlns:a16="http://schemas.microsoft.com/office/drawing/2014/main" id="{7A38506B-EE1A-6F4F-B850-269097F75DB8}"/>
              </a:ext>
            </a:extLst>
          </p:cNvPr>
          <p:cNvSpPr/>
          <p:nvPr userDrawn="1"/>
        </p:nvSpPr>
        <p:spPr>
          <a:xfrm>
            <a:off x="551585" y="279736"/>
            <a:ext cx="288310" cy="431801"/>
          </a:xfrm>
          <a:prstGeom prst="parallelogram">
            <a:avLst>
              <a:gd name="adj" fmla="val 52161"/>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 name="平行四边形 6">
            <a:extLst>
              <a:ext uri="{FF2B5EF4-FFF2-40B4-BE49-F238E27FC236}">
                <a16:creationId xmlns:a16="http://schemas.microsoft.com/office/drawing/2014/main" id="{0CC262FD-DD0A-DB44-92EE-7A2F2AEFDB92}"/>
              </a:ext>
            </a:extLst>
          </p:cNvPr>
          <p:cNvSpPr/>
          <p:nvPr userDrawn="1"/>
        </p:nvSpPr>
        <p:spPr>
          <a:xfrm>
            <a:off x="341334" y="279735"/>
            <a:ext cx="288310" cy="431801"/>
          </a:xfrm>
          <a:prstGeom prst="parallelogram">
            <a:avLst>
              <a:gd name="adj" fmla="val 52161"/>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平行四边形 7">
            <a:extLst>
              <a:ext uri="{FF2B5EF4-FFF2-40B4-BE49-F238E27FC236}">
                <a16:creationId xmlns:a16="http://schemas.microsoft.com/office/drawing/2014/main" id="{C3A4B90F-BEA8-C246-A22A-905C3336C709}"/>
              </a:ext>
            </a:extLst>
          </p:cNvPr>
          <p:cNvSpPr/>
          <p:nvPr userDrawn="1"/>
        </p:nvSpPr>
        <p:spPr>
          <a:xfrm>
            <a:off x="139170" y="279737"/>
            <a:ext cx="288310" cy="431801"/>
          </a:xfrm>
          <a:prstGeom prst="parallelogram">
            <a:avLst>
              <a:gd name="adj" fmla="val 52161"/>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35525056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内容页_2">
    <p:spTree>
      <p:nvGrpSpPr>
        <p:cNvPr id="1" name=""/>
        <p:cNvGrpSpPr/>
        <p:nvPr/>
      </p:nvGrpSpPr>
      <p:grpSpPr>
        <a:xfrm>
          <a:off x="0" y="0"/>
          <a:ext cx="0" cy="0"/>
          <a:chOff x="0" y="0"/>
          <a:chExt cx="0" cy="0"/>
        </a:xfrm>
      </p:grpSpPr>
      <p:pic>
        <p:nvPicPr>
          <p:cNvPr id="2" name="图片 1"/>
          <p:cNvPicPr>
            <a:picLocks noChangeAspect="1"/>
          </p:cNvPicPr>
          <p:nvPr userDrawn="1"/>
        </p:nvPicPr>
        <p:blipFill rotWithShape="1">
          <a:blip r:embed="rId2">
            <a:extLst>
              <a:ext uri="{BEBA8EAE-BF5A-486C-A8C5-ECC9F3942E4B}">
                <a14:imgProps xmlns:a14="http://schemas.microsoft.com/office/drawing/2010/main">
                  <a14:imgLayer r:embed="rId3">
                    <a14:imgEffect>
                      <a14:colorTemperature colorTemp="11200"/>
                    </a14:imgEffect>
                  </a14:imgLayer>
                </a14:imgProps>
              </a:ext>
              <a:ext uri="{28A0092B-C50C-407E-A947-70E740481C1C}">
                <a14:useLocalDpi xmlns:a14="http://schemas.microsoft.com/office/drawing/2010/main" val="0"/>
              </a:ext>
            </a:extLst>
          </a:blip>
          <a:srcRect t="19136" b="30494"/>
          <a:stretch/>
        </p:blipFill>
        <p:spPr>
          <a:xfrm>
            <a:off x="0" y="3403600"/>
            <a:ext cx="12192000" cy="3454400"/>
          </a:xfrm>
          <a:prstGeom prst="rect">
            <a:avLst/>
          </a:prstGeom>
        </p:spPr>
      </p:pic>
      <p:sp>
        <p:nvSpPr>
          <p:cNvPr id="3" name="矩形 2"/>
          <p:cNvSpPr/>
          <p:nvPr userDrawn="1"/>
        </p:nvSpPr>
        <p:spPr>
          <a:xfrm>
            <a:off x="0" y="3403600"/>
            <a:ext cx="12192000" cy="3454400"/>
          </a:xfrm>
          <a:prstGeom prst="rect">
            <a:avLst/>
          </a:prstGeom>
          <a:solidFill>
            <a:schemeClr val="tx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平行四边形 3"/>
          <p:cNvSpPr/>
          <p:nvPr userDrawn="1"/>
        </p:nvSpPr>
        <p:spPr>
          <a:xfrm>
            <a:off x="270932" y="736600"/>
            <a:ext cx="1456267" cy="2463800"/>
          </a:xfrm>
          <a:prstGeom prst="parallelogram">
            <a:avLst>
              <a:gd name="adj" fmla="val 7209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平行四边形 4"/>
          <p:cNvSpPr/>
          <p:nvPr userDrawn="1"/>
        </p:nvSpPr>
        <p:spPr>
          <a:xfrm>
            <a:off x="1303865" y="736600"/>
            <a:ext cx="1456267" cy="2463800"/>
          </a:xfrm>
          <a:prstGeom prst="parallelogram">
            <a:avLst>
              <a:gd name="adj" fmla="val 7209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平行四边形 5"/>
          <p:cNvSpPr/>
          <p:nvPr userDrawn="1"/>
        </p:nvSpPr>
        <p:spPr>
          <a:xfrm>
            <a:off x="2336799" y="736600"/>
            <a:ext cx="1456267" cy="2463800"/>
          </a:xfrm>
          <a:prstGeom prst="parallelogram">
            <a:avLst>
              <a:gd name="adj" fmla="val 7209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占位符 11"/>
          <p:cNvSpPr>
            <a:spLocks noGrp="1"/>
          </p:cNvSpPr>
          <p:nvPr>
            <p:ph type="body" sz="quarter" idx="11" hasCustomPrompt="1"/>
          </p:nvPr>
        </p:nvSpPr>
        <p:spPr>
          <a:xfrm>
            <a:off x="3558273" y="1435551"/>
            <a:ext cx="6587181" cy="923330"/>
          </a:xfrm>
          <a:prstGeom prst="rect">
            <a:avLst/>
          </a:prstGeom>
        </p:spPr>
        <p:txBody>
          <a:bodyPr wrap="square">
            <a:spAutoFit/>
          </a:bodyPr>
          <a:lstStyle>
            <a:lvl1pPr marL="0" indent="0" algn="l">
              <a:buNone/>
              <a:defRPr sz="6000" b="1">
                <a:solidFill>
                  <a:schemeClr val="tx1"/>
                </a:solidFill>
              </a:defRPr>
            </a:lvl1pPr>
          </a:lstStyle>
          <a:p>
            <a:pPr lvl="0"/>
            <a:r>
              <a:rPr lang="en-US" altLang="zh-CN" dirty="0"/>
              <a:t>Add Your Text</a:t>
            </a:r>
          </a:p>
        </p:txBody>
      </p:sp>
      <p:sp>
        <p:nvSpPr>
          <p:cNvPr id="15" name="文本占位符 11"/>
          <p:cNvSpPr>
            <a:spLocks noGrp="1"/>
          </p:cNvSpPr>
          <p:nvPr>
            <p:ph type="body" sz="quarter" idx="12" hasCustomPrompt="1"/>
          </p:nvPr>
        </p:nvSpPr>
        <p:spPr>
          <a:xfrm>
            <a:off x="3558273" y="2193971"/>
            <a:ext cx="7183521" cy="1006429"/>
          </a:xfrm>
          <a:prstGeom prst="rect">
            <a:avLst/>
          </a:prstGeom>
        </p:spPr>
        <p:txBody>
          <a:bodyPr wrap="square">
            <a:spAutoFit/>
          </a:bodyPr>
          <a:lstStyle>
            <a:lvl1pPr marL="0" indent="0" algn="l">
              <a:buNone/>
              <a:defRPr sz="6600" b="1">
                <a:solidFill>
                  <a:schemeClr val="tx1"/>
                </a:solidFill>
              </a:defRPr>
            </a:lvl1pPr>
          </a:lstStyle>
          <a:p>
            <a:pPr lvl="0"/>
            <a:r>
              <a:rPr lang="zh-CN" altLang="en-US" dirty="0"/>
              <a:t>點此處添加標題</a:t>
            </a:r>
          </a:p>
        </p:txBody>
      </p:sp>
    </p:spTree>
    <p:extLst>
      <p:ext uri="{BB962C8B-B14F-4D97-AF65-F5344CB8AC3E}">
        <p14:creationId xmlns:p14="http://schemas.microsoft.com/office/powerpoint/2010/main" val="30319722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extLst>
      <p:ext uri="{BB962C8B-B14F-4D97-AF65-F5344CB8AC3E}">
        <p14:creationId xmlns:p14="http://schemas.microsoft.com/office/powerpoint/2010/main" val="26395639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模板使用技巧1">
    <p:spTree>
      <p:nvGrpSpPr>
        <p:cNvPr id="1" name=""/>
        <p:cNvGrpSpPr/>
        <p:nvPr/>
      </p:nvGrpSpPr>
      <p:grpSpPr>
        <a:xfrm>
          <a:off x="0" y="0"/>
          <a:ext cx="0" cy="0"/>
          <a:chOff x="0" y="0"/>
          <a:chExt cx="0" cy="0"/>
        </a:xfrm>
      </p:grpSpPr>
      <p:sp>
        <p:nvSpPr>
          <p:cNvPr id="4" name="矩形 3"/>
          <p:cNvSpPr/>
          <p:nvPr userDrawn="1"/>
        </p:nvSpPr>
        <p:spPr>
          <a:xfrm>
            <a:off x="440603" y="759873"/>
            <a:ext cx="1713931" cy="369332"/>
          </a:xfrm>
          <a:prstGeom prst="rect">
            <a:avLst/>
          </a:prstGeom>
        </p:spPr>
        <p:txBody>
          <a:bodyPr wrap="none">
            <a:spAutoFit/>
          </a:bodyPr>
          <a:lstStyle/>
          <a:p>
            <a:pPr defTabSz="609585"/>
            <a:r>
              <a:rPr lang="zh-CN" altLang="en-US" sz="1800">
                <a:solidFill>
                  <a:schemeClr val="tx1">
                    <a:lumMod val="75000"/>
                    <a:lumOff val="25000"/>
                  </a:schemeClr>
                </a:solidFill>
                <a:latin typeface="Segoe UI Light"/>
                <a:ea typeface="微软雅黑"/>
                <a:cs typeface="Segoe UI Light"/>
              </a:rPr>
              <a:t>模板使用技巧</a:t>
            </a:r>
            <a:r>
              <a:rPr lang="en-US" altLang="zh-CN" sz="1800">
                <a:solidFill>
                  <a:schemeClr val="tx1">
                    <a:lumMod val="75000"/>
                    <a:lumOff val="25000"/>
                  </a:schemeClr>
                </a:solidFill>
                <a:latin typeface="Segoe UI Light"/>
                <a:ea typeface="微软雅黑"/>
                <a:cs typeface="Segoe UI Light"/>
              </a:rPr>
              <a:t> 1</a:t>
            </a:r>
            <a:endParaRPr lang="zh-CN" altLang="en-US" sz="1800" dirty="0">
              <a:solidFill>
                <a:schemeClr val="tx1">
                  <a:lumMod val="75000"/>
                  <a:lumOff val="25000"/>
                </a:schemeClr>
              </a:solidFill>
              <a:latin typeface="Segoe UI Light"/>
              <a:ea typeface="微软雅黑"/>
              <a:cs typeface="Segoe UI Light"/>
            </a:endParaRPr>
          </a:p>
        </p:txBody>
      </p:sp>
      <p:sp>
        <p:nvSpPr>
          <p:cNvPr id="5" name="矩形 4"/>
          <p:cNvSpPr/>
          <p:nvPr userDrawn="1"/>
        </p:nvSpPr>
        <p:spPr>
          <a:xfrm>
            <a:off x="440603" y="182445"/>
            <a:ext cx="777777" cy="246221"/>
          </a:xfrm>
          <a:prstGeom prst="rect">
            <a:avLst/>
          </a:prstGeom>
        </p:spPr>
        <p:txBody>
          <a:bodyPr wrap="none">
            <a:spAutoFit/>
          </a:bodyPr>
          <a:lstStyle/>
          <a:p>
            <a:pPr defTabSz="609585"/>
            <a:r>
              <a:rPr kumimoji="1" lang="en-US" altLang="zh-CN" sz="1000" dirty="0">
                <a:solidFill>
                  <a:schemeClr val="tx1">
                    <a:lumMod val="75000"/>
                    <a:lumOff val="25000"/>
                  </a:schemeClr>
                </a:solidFill>
                <a:latin typeface="Segoe UI Light"/>
                <a:ea typeface="微软雅黑" charset="0"/>
                <a:cs typeface="Segoe UI Light"/>
              </a:rPr>
              <a:t>OfficePLUS</a:t>
            </a:r>
            <a:endParaRPr lang="zh-CN" altLang="en-US" sz="1000" dirty="0">
              <a:solidFill>
                <a:schemeClr val="tx1">
                  <a:lumMod val="75000"/>
                  <a:lumOff val="25000"/>
                </a:schemeClr>
              </a:solidFill>
              <a:latin typeface="Segoe UI Light"/>
              <a:ea typeface="微软雅黑" charset="0"/>
              <a:cs typeface="Segoe UI Light"/>
            </a:endParaRPr>
          </a:p>
        </p:txBody>
      </p:sp>
      <p:sp>
        <p:nvSpPr>
          <p:cNvPr id="9" name="文本框 8">
            <a:extLst>
              <a:ext uri="{FF2B5EF4-FFF2-40B4-BE49-F238E27FC236}">
                <a16:creationId xmlns:a16="http://schemas.microsoft.com/office/drawing/2014/main" id="{67B43CCB-1998-4484-B269-9ACB654ACB71}"/>
              </a:ext>
            </a:extLst>
          </p:cNvPr>
          <p:cNvSpPr txBox="1"/>
          <p:nvPr userDrawn="1"/>
        </p:nvSpPr>
        <p:spPr>
          <a:xfrm>
            <a:off x="431800" y="1174234"/>
            <a:ext cx="3467616" cy="584775"/>
          </a:xfrm>
          <a:prstGeom prst="rect">
            <a:avLst/>
          </a:prstGeom>
          <a:noFill/>
        </p:spPr>
        <p:txBody>
          <a:bodyPr wrap="none" rtlCol="0">
            <a:spAutoFit/>
          </a:bodyPr>
          <a:lstStyle/>
          <a:p>
            <a:r>
              <a:rPr lang="zh-CN" altLang="en-US" sz="3200" b="1">
                <a:solidFill>
                  <a:schemeClr val="tx1">
                    <a:lumMod val="85000"/>
                    <a:lumOff val="15000"/>
                  </a:schemeClr>
                </a:solidFill>
                <a:latin typeface="微软雅黑" panose="020B0503020204020204" pitchFamily="34" charset="-122"/>
                <a:ea typeface="微软雅黑" panose="020B0503020204020204" pitchFamily="34" charset="-122"/>
              </a:rPr>
              <a:t>一键调整模板颜色</a:t>
            </a:r>
            <a:endParaRPr lang="en-US" sz="3200" b="1">
              <a:solidFill>
                <a:schemeClr val="tx1">
                  <a:lumMod val="85000"/>
                  <a:lumOff val="15000"/>
                </a:schemeClr>
              </a:solidFill>
              <a:latin typeface="微软雅黑" panose="020B0503020204020204" pitchFamily="34" charset="-122"/>
              <a:ea typeface="微软雅黑" panose="020B0503020204020204" pitchFamily="34" charset="-122"/>
            </a:endParaRPr>
          </a:p>
        </p:txBody>
      </p:sp>
      <p:pic>
        <p:nvPicPr>
          <p:cNvPr id="10" name="图片 9">
            <a:extLst>
              <a:ext uri="{FF2B5EF4-FFF2-40B4-BE49-F238E27FC236}">
                <a16:creationId xmlns:a16="http://schemas.microsoft.com/office/drawing/2014/main" id="{CF1532F4-AF97-400D-84E6-F00D2B3D35D1}"/>
              </a:ext>
            </a:extLst>
          </p:cNvPr>
          <p:cNvPicPr>
            <a:picLocks noChangeAspect="1"/>
          </p:cNvPicPr>
          <p:nvPr userDrawn="1"/>
        </p:nvPicPr>
        <p:blipFill>
          <a:blip r:embed="rId2"/>
          <a:stretch>
            <a:fillRect/>
          </a:stretch>
        </p:blipFill>
        <p:spPr>
          <a:xfrm>
            <a:off x="431800" y="2138895"/>
            <a:ext cx="5295899" cy="3847021"/>
          </a:xfrm>
          <a:prstGeom prst="rect">
            <a:avLst/>
          </a:prstGeom>
          <a:ln>
            <a:solidFill>
              <a:schemeClr val="bg1">
                <a:lumMod val="65000"/>
              </a:schemeClr>
            </a:solidFill>
          </a:ln>
        </p:spPr>
      </p:pic>
      <p:pic>
        <p:nvPicPr>
          <p:cNvPr id="11" name="图片 10">
            <a:extLst>
              <a:ext uri="{FF2B5EF4-FFF2-40B4-BE49-F238E27FC236}">
                <a16:creationId xmlns:a16="http://schemas.microsoft.com/office/drawing/2014/main" id="{CA7E11C8-4335-45B0-A270-313A25ABC63F}"/>
              </a:ext>
            </a:extLst>
          </p:cNvPr>
          <p:cNvPicPr>
            <a:picLocks noChangeAspect="1"/>
          </p:cNvPicPr>
          <p:nvPr userDrawn="1"/>
        </p:nvPicPr>
        <p:blipFill>
          <a:blip r:embed="rId3"/>
          <a:stretch>
            <a:fillRect/>
          </a:stretch>
        </p:blipFill>
        <p:spPr>
          <a:xfrm>
            <a:off x="6464300" y="2138895"/>
            <a:ext cx="5295900" cy="3847022"/>
          </a:xfrm>
          <a:prstGeom prst="rect">
            <a:avLst/>
          </a:prstGeom>
          <a:ln>
            <a:solidFill>
              <a:schemeClr val="bg1">
                <a:lumMod val="65000"/>
              </a:schemeClr>
            </a:solidFill>
          </a:ln>
        </p:spPr>
      </p:pic>
      <p:sp>
        <p:nvSpPr>
          <p:cNvPr id="12" name="文本框 11">
            <a:extLst>
              <a:ext uri="{FF2B5EF4-FFF2-40B4-BE49-F238E27FC236}">
                <a16:creationId xmlns:a16="http://schemas.microsoft.com/office/drawing/2014/main" id="{45615889-3ACE-4C91-970F-789D759EAC1E}"/>
              </a:ext>
            </a:extLst>
          </p:cNvPr>
          <p:cNvSpPr txBox="1"/>
          <p:nvPr userDrawn="1"/>
        </p:nvSpPr>
        <p:spPr>
          <a:xfrm>
            <a:off x="333477" y="6061002"/>
            <a:ext cx="3183885"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1.</a:t>
            </a:r>
            <a:r>
              <a:rPr lang="zh-CN" altLang="en-US" sz="1200" spc="150">
                <a:latin typeface="微软雅黑" panose="020B0503020204020204" pitchFamily="34" charset="-122"/>
                <a:ea typeface="微软雅黑" panose="020B0503020204020204" pitchFamily="34" charset="-122"/>
              </a:rPr>
              <a:t> 选择“设计”</a:t>
            </a:r>
            <a:r>
              <a:rPr lang="en-US" altLang="zh-CN" sz="1200" spc="150">
                <a:latin typeface="微软雅黑" panose="020B0503020204020204" pitchFamily="34" charset="-122"/>
                <a:ea typeface="微软雅黑" panose="020B0503020204020204" pitchFamily="34" charset="-122"/>
              </a:rPr>
              <a:t>-</a:t>
            </a:r>
            <a:r>
              <a:rPr lang="zh-CN" altLang="en-US" sz="1200" spc="150">
                <a:latin typeface="微软雅黑" panose="020B0503020204020204" pitchFamily="34" charset="-122"/>
                <a:ea typeface="微软雅黑" panose="020B0503020204020204" pitchFamily="34" charset="-122"/>
              </a:rPr>
              <a:t>“变体”</a:t>
            </a:r>
            <a:r>
              <a:rPr lang="en-US" altLang="zh-CN" sz="1200" spc="150">
                <a:latin typeface="微软雅黑" panose="020B0503020204020204" pitchFamily="34" charset="-122"/>
                <a:ea typeface="微软雅黑" panose="020B0503020204020204" pitchFamily="34" charset="-122"/>
              </a:rPr>
              <a:t>-</a:t>
            </a:r>
            <a:r>
              <a:rPr lang="zh-CN" altLang="en-US" sz="1200" spc="150">
                <a:latin typeface="微软雅黑" panose="020B0503020204020204" pitchFamily="34" charset="-122"/>
                <a:ea typeface="微软雅黑" panose="020B0503020204020204" pitchFamily="34" charset="-122"/>
              </a:rPr>
              <a:t>“颜色”；</a:t>
            </a:r>
            <a:endParaRPr lang="en-US" sz="1200" spc="150">
              <a:latin typeface="微软雅黑" panose="020B0503020204020204" pitchFamily="34" charset="-122"/>
              <a:ea typeface="微软雅黑" panose="020B0503020204020204" pitchFamily="34" charset="-122"/>
            </a:endParaRPr>
          </a:p>
        </p:txBody>
      </p:sp>
      <p:sp>
        <p:nvSpPr>
          <p:cNvPr id="13" name="文本框 12">
            <a:extLst>
              <a:ext uri="{FF2B5EF4-FFF2-40B4-BE49-F238E27FC236}">
                <a16:creationId xmlns:a16="http://schemas.microsoft.com/office/drawing/2014/main" id="{CD19D40D-978A-4E04-8450-F6DC61B85399}"/>
              </a:ext>
            </a:extLst>
          </p:cNvPr>
          <p:cNvSpPr txBox="1"/>
          <p:nvPr userDrawn="1"/>
        </p:nvSpPr>
        <p:spPr>
          <a:xfrm>
            <a:off x="6360651" y="6061002"/>
            <a:ext cx="4562467"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2.</a:t>
            </a:r>
            <a:r>
              <a:rPr lang="zh-CN" altLang="en-US" sz="1200" spc="150">
                <a:latin typeface="微软雅黑" panose="020B0503020204020204" pitchFamily="34" charset="-122"/>
                <a:ea typeface="微软雅黑" panose="020B0503020204020204" pitchFamily="34" charset="-122"/>
              </a:rPr>
              <a:t> 选择你喜欢的颜色搭配，模板一秒调整为你选颜色。</a:t>
            </a:r>
            <a:endParaRPr lang="en-US" sz="1200" spc="150">
              <a:latin typeface="微软雅黑" panose="020B0503020204020204" pitchFamily="34" charset="-122"/>
              <a:ea typeface="微软雅黑" panose="020B0503020204020204" pitchFamily="34" charset="-122"/>
            </a:endParaRPr>
          </a:p>
        </p:txBody>
      </p:sp>
      <p:pic>
        <p:nvPicPr>
          <p:cNvPr id="14" name="图片 13">
            <a:extLst>
              <a:ext uri="{FF2B5EF4-FFF2-40B4-BE49-F238E27FC236}">
                <a16:creationId xmlns:a16="http://schemas.microsoft.com/office/drawing/2014/main" id="{299860AF-0C43-4649-A586-85D19517B6FC}"/>
              </a:ext>
            </a:extLst>
          </p:cNvPr>
          <p:cNvPicPr>
            <a:picLocks noChangeAspect="1"/>
          </p:cNvPicPr>
          <p:nvPr userDrawn="1"/>
        </p:nvPicPr>
        <p:blipFill>
          <a:blip r:embed="rId4"/>
          <a:stretch>
            <a:fillRect/>
          </a:stretch>
        </p:blipFill>
        <p:spPr>
          <a:xfrm>
            <a:off x="3005928" y="2609333"/>
            <a:ext cx="819667" cy="819667"/>
          </a:xfrm>
          <a:prstGeom prst="rect">
            <a:avLst/>
          </a:prstGeom>
          <a:effectLst>
            <a:outerShdw blurRad="50800" dist="38100" dir="2700000" algn="tl" rotWithShape="0">
              <a:prstClr val="black">
                <a:alpha val="40000"/>
              </a:prstClr>
            </a:outerShdw>
          </a:effectLst>
        </p:spPr>
      </p:pic>
      <p:pic>
        <p:nvPicPr>
          <p:cNvPr id="15" name="图片 14">
            <a:extLst>
              <a:ext uri="{FF2B5EF4-FFF2-40B4-BE49-F238E27FC236}">
                <a16:creationId xmlns:a16="http://schemas.microsoft.com/office/drawing/2014/main" id="{A6130A4D-8EC7-4AC1-B434-55DC69102864}"/>
              </a:ext>
            </a:extLst>
          </p:cNvPr>
          <p:cNvPicPr>
            <a:picLocks noChangeAspect="1"/>
          </p:cNvPicPr>
          <p:nvPr userDrawn="1"/>
        </p:nvPicPr>
        <p:blipFill>
          <a:blip r:embed="rId4"/>
          <a:stretch>
            <a:fillRect/>
          </a:stretch>
        </p:blipFill>
        <p:spPr>
          <a:xfrm>
            <a:off x="10787853" y="4257158"/>
            <a:ext cx="819667" cy="81966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6310444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theme" Target="../theme/theme2.xml"/><Relationship Id="rId5" Type="http://schemas.openxmlformats.org/officeDocument/2006/relationships/slideLayout" Target="../slideLayouts/slideLayout13.xml"/><Relationship Id="rId4"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1505381"/>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4" r:id="rId3"/>
    <p:sldLayoutId id="2147483695" r:id="rId4"/>
    <p:sldLayoutId id="2147483688" r:id="rId5"/>
    <p:sldLayoutId id="2147483691" r:id="rId6"/>
    <p:sldLayoutId id="2147483692" r:id="rId7"/>
    <p:sldLayoutId id="2147483693" r:id="rId8"/>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6360688"/>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680" r:id="rId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6.xml"/><Relationship Id="rId5" Type="http://schemas.openxmlformats.org/officeDocument/2006/relationships/image" Target="../media/image29.png"/><Relationship Id="rId4" Type="http://schemas.openxmlformats.org/officeDocument/2006/relationships/image" Target="../media/image28.png"/></Relationships>
</file>

<file path=ppt/slides/_rels/slide11.xml.rels><?xml version="1.0" encoding="UTF-8" standalone="yes"?>
<Relationships xmlns="http://schemas.openxmlformats.org/package/2006/relationships"><Relationship Id="rId3" Type="http://schemas.openxmlformats.org/officeDocument/2006/relationships/hyperlink" Target="https://www2.graphviz.org/" TargetMode="External"/><Relationship Id="rId2" Type="http://schemas.openxmlformats.org/officeDocument/2006/relationships/notesSlide" Target="../notesSlides/notesSlide11.xml"/><Relationship Id="rId1" Type="http://schemas.openxmlformats.org/officeDocument/2006/relationships/slideLayout" Target="../slideLayouts/slideLayout6.xml"/><Relationship Id="rId5" Type="http://schemas.openxmlformats.org/officeDocument/2006/relationships/image" Target="../media/image30.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6.xml"/><Relationship Id="rId4" Type="http://schemas.openxmlformats.org/officeDocument/2006/relationships/image" Target="../media/image33.svg"/></Relationships>
</file>

<file path=ppt/slides/_rels/slide13.xml.rels><?xml version="1.0" encoding="UTF-8" standalone="yes"?>
<Relationships xmlns="http://schemas.openxmlformats.org/package/2006/relationships"><Relationship Id="rId3" Type="http://schemas.openxmlformats.org/officeDocument/2006/relationships/hyperlink" Target="https://www.twblogs.net/a/5b7c0be02b71770a43d90ad8" TargetMode="External"/><Relationship Id="rId2" Type="http://schemas.openxmlformats.org/officeDocument/2006/relationships/hyperlink" Target="https://medium.com/ai%E5%8F%8D%E6%96%97%E5%9F%8E/learning-model-decision-tree-2-%E5%9B%9E%E6%AD%B8%E6%A8%B9-566a7ed9417e" TargetMode="External"/><Relationship Id="rId1" Type="http://schemas.openxmlformats.org/officeDocument/2006/relationships/slideLayout" Target="../slideLayouts/slideLayout6.xml"/><Relationship Id="rId5" Type="http://schemas.openxmlformats.org/officeDocument/2006/relationships/hyperlink" Target="https://www.itread01.com/content/1546975998.html" TargetMode="External"/><Relationship Id="rId4" Type="http://schemas.openxmlformats.org/officeDocument/2006/relationships/hyperlink" Target="https://zhuanlan.zhihu.com/p/82054400" TargetMode="Externa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23.png"/></Relationships>
</file>

<file path=ppt/slides/_rels/slide7.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6.xml"/><Relationship Id="rId5" Type="http://schemas.microsoft.com/office/2007/relationships/hdphoto" Target="../media/hdphoto4.wdp"/><Relationship Id="rId4" Type="http://schemas.openxmlformats.org/officeDocument/2006/relationships/image" Target="../media/image26.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a:xfrm>
            <a:off x="3327400" y="1123404"/>
            <a:ext cx="5537200" cy="1685077"/>
          </a:xfrm>
        </p:spPr>
        <p:txBody>
          <a:bodyPr/>
          <a:lstStyle/>
          <a:p>
            <a:r>
              <a:rPr lang="en-US" altLang="zh-CN" sz="11500" dirty="0"/>
              <a:t>Day 16</a:t>
            </a:r>
            <a:endParaRPr lang="zh-CN" altLang="en-US" sz="11500" dirty="0"/>
          </a:p>
        </p:txBody>
      </p:sp>
      <p:sp>
        <p:nvSpPr>
          <p:cNvPr id="3" name="文本占位符 2"/>
          <p:cNvSpPr>
            <a:spLocks noGrp="1"/>
          </p:cNvSpPr>
          <p:nvPr>
            <p:ph type="body" sz="quarter" idx="12"/>
          </p:nvPr>
        </p:nvSpPr>
        <p:spPr>
          <a:xfrm>
            <a:off x="688622" y="3292990"/>
            <a:ext cx="10363200" cy="646331"/>
          </a:xfrm>
        </p:spPr>
        <p:txBody>
          <a:bodyPr/>
          <a:lstStyle/>
          <a:p>
            <a:r>
              <a:rPr lang="zh-CN" altLang="en-US" sz="4000" dirty="0"/>
              <a:t>決策樹</a:t>
            </a:r>
            <a:r>
              <a:rPr lang="en-US" altLang="zh-CN" sz="4000" dirty="0"/>
              <a:t> </a:t>
            </a:r>
            <a:r>
              <a:rPr lang="en-US" altLang="zh-CN" sz="3600" dirty="0"/>
              <a:t>(</a:t>
            </a:r>
            <a:r>
              <a:rPr lang="zh-TW" altLang="en-US" sz="3600" dirty="0"/>
              <a:t>迴歸器</a:t>
            </a:r>
            <a:r>
              <a:rPr lang="en-US" altLang="zh-TW" sz="3600" dirty="0"/>
              <a:t>)</a:t>
            </a:r>
            <a:endParaRPr lang="zh-CN" altLang="en-US" sz="4000" dirty="0"/>
          </a:p>
        </p:txBody>
      </p:sp>
      <p:sp>
        <p:nvSpPr>
          <p:cNvPr id="4" name="文本占位符 3"/>
          <p:cNvSpPr>
            <a:spLocks noGrp="1"/>
          </p:cNvSpPr>
          <p:nvPr>
            <p:ph type="body" sz="quarter" idx="13"/>
          </p:nvPr>
        </p:nvSpPr>
        <p:spPr/>
        <p:txBody>
          <a:bodyPr/>
          <a:lstStyle/>
          <a:p>
            <a:r>
              <a:rPr lang="en-US" altLang="zh-CN" dirty="0"/>
              <a:t>[</a:t>
            </a:r>
            <a:r>
              <a:rPr lang="zh-CN" altLang="en-US" dirty="0"/>
              <a:t>全民瘋</a:t>
            </a:r>
            <a:r>
              <a:rPr lang="en-US" altLang="zh-CN" dirty="0"/>
              <a:t>AI</a:t>
            </a:r>
            <a:r>
              <a:rPr lang="zh-CN" altLang="en-US" dirty="0"/>
              <a:t>系列</a:t>
            </a:r>
            <a:r>
              <a:rPr lang="en-US" altLang="zh-CN" dirty="0"/>
              <a:t>]</a:t>
            </a:r>
          </a:p>
        </p:txBody>
      </p:sp>
      <p:sp>
        <p:nvSpPr>
          <p:cNvPr id="5" name="TextBox 4">
            <a:extLst>
              <a:ext uri="{FF2B5EF4-FFF2-40B4-BE49-F238E27FC236}">
                <a16:creationId xmlns:a16="http://schemas.microsoft.com/office/drawing/2014/main" id="{3FD93387-2894-8E40-A516-E56D089810AC}"/>
              </a:ext>
            </a:extLst>
          </p:cNvPr>
          <p:cNvSpPr txBox="1"/>
          <p:nvPr/>
        </p:nvSpPr>
        <p:spPr>
          <a:xfrm>
            <a:off x="5953328" y="6653719"/>
            <a:ext cx="184731" cy="308995"/>
          </a:xfrm>
          <a:prstGeom prst="rect">
            <a:avLst/>
          </a:prstGeom>
          <a:noFill/>
        </p:spPr>
        <p:txBody>
          <a:bodyPr wrap="none" rtlCol="0">
            <a:spAutoFit/>
          </a:bodyPr>
          <a:lstStyle/>
          <a:p>
            <a:pPr>
              <a:lnSpc>
                <a:spcPct val="130000"/>
              </a:lnSpc>
              <a:spcBef>
                <a:spcPts val="600"/>
              </a:spcBef>
            </a:pPr>
            <a:endParaRPr lang="en-TW" sz="1200" kern="0" dirty="0">
              <a:latin typeface="微软雅黑" panose="020B0503020204020204" pitchFamily="34" charset="-122"/>
              <a:ea typeface="微软雅黑" panose="020B0503020204020204" pitchFamily="34" charset="-122"/>
              <a:cs typeface="+mn-ea"/>
              <a:sym typeface="+mn-lt"/>
            </a:endParaRPr>
          </a:p>
        </p:txBody>
      </p:sp>
      <p:sp>
        <p:nvSpPr>
          <p:cNvPr id="6" name="Text Placeholder 4">
            <a:extLst>
              <a:ext uri="{FF2B5EF4-FFF2-40B4-BE49-F238E27FC236}">
                <a16:creationId xmlns:a16="http://schemas.microsoft.com/office/drawing/2014/main" id="{301DE6FE-72BC-9B4B-934A-0C7F86DFEF4B}"/>
              </a:ext>
            </a:extLst>
          </p:cNvPr>
          <p:cNvSpPr>
            <a:spLocks noGrp="1"/>
          </p:cNvSpPr>
          <p:nvPr>
            <p:ph type="body" sz="quarter" idx="14"/>
          </p:nvPr>
        </p:nvSpPr>
        <p:spPr>
          <a:xfrm>
            <a:off x="4693915" y="6407685"/>
            <a:ext cx="2804166" cy="341632"/>
          </a:xfrm>
        </p:spPr>
        <p:txBody>
          <a:bodyPr/>
          <a:lstStyle/>
          <a:p>
            <a:r>
              <a:rPr lang="zh-TW" altLang="en-US" dirty="0"/>
              <a:t>第</a:t>
            </a:r>
            <a:r>
              <a:rPr lang="en-US" altLang="zh-TW" dirty="0"/>
              <a:t>12</a:t>
            </a:r>
            <a:r>
              <a:rPr lang="zh-TW" altLang="en-US" dirty="0"/>
              <a:t>屆 </a:t>
            </a:r>
            <a:r>
              <a:rPr lang="en-US" altLang="zh-CN" dirty="0" err="1"/>
              <a:t>iT</a:t>
            </a:r>
            <a:r>
              <a:rPr lang="zh-TW" altLang="en-US" dirty="0"/>
              <a:t>邦幫忙 鐵人賽</a:t>
            </a:r>
          </a:p>
        </p:txBody>
      </p:sp>
    </p:spTree>
    <p:extLst>
      <p:ext uri="{BB962C8B-B14F-4D97-AF65-F5344CB8AC3E}">
        <p14:creationId xmlns:p14="http://schemas.microsoft.com/office/powerpoint/2010/main" val="3255312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77BAE46-B5DF-A640-A832-1A3783B8A391}"/>
              </a:ext>
            </a:extLst>
          </p:cNvPr>
          <p:cNvSpPr>
            <a:spLocks noGrp="1"/>
          </p:cNvSpPr>
          <p:nvPr>
            <p:ph type="body" sz="quarter" idx="10"/>
          </p:nvPr>
        </p:nvSpPr>
        <p:spPr>
          <a:xfrm>
            <a:off x="992875" y="245402"/>
            <a:ext cx="9315782" cy="590931"/>
          </a:xfrm>
        </p:spPr>
        <p:txBody>
          <a:bodyPr/>
          <a:lstStyle/>
          <a:p>
            <a:r>
              <a:rPr lang="en-US" altLang="zh-TW" dirty="0">
                <a:latin typeface="inherit"/>
              </a:rPr>
              <a:t>Decision</a:t>
            </a:r>
            <a:r>
              <a:rPr lang="zh-TW" altLang="en-US" dirty="0">
                <a:latin typeface="inherit"/>
              </a:rPr>
              <a:t> </a:t>
            </a:r>
            <a:r>
              <a:rPr lang="en-US" altLang="zh-TW" dirty="0">
                <a:latin typeface="inherit"/>
              </a:rPr>
              <a:t>Tree</a:t>
            </a:r>
            <a:r>
              <a:rPr lang="zh-TW" altLang="en-US" dirty="0">
                <a:latin typeface="inherit"/>
              </a:rPr>
              <a:t> </a:t>
            </a:r>
            <a:r>
              <a:rPr lang="en-US" altLang="zh-TW" dirty="0">
                <a:latin typeface="inherit"/>
              </a:rPr>
              <a:t>Regressor </a:t>
            </a:r>
            <a:r>
              <a:rPr lang="zh-TW" altLang="en-US">
                <a:latin typeface="inherit"/>
              </a:rPr>
              <a:t>簡單線性迴歸</a:t>
            </a:r>
            <a:endParaRPr lang="en-TW" dirty="0"/>
          </a:p>
        </p:txBody>
      </p:sp>
      <p:pic>
        <p:nvPicPr>
          <p:cNvPr id="8" name="Picture 7">
            <a:extLst>
              <a:ext uri="{FF2B5EF4-FFF2-40B4-BE49-F238E27FC236}">
                <a16:creationId xmlns:a16="http://schemas.microsoft.com/office/drawing/2014/main" id="{0D09BDAD-2C5E-814A-9E45-6AD3063CE694}"/>
              </a:ext>
            </a:extLst>
          </p:cNvPr>
          <p:cNvPicPr>
            <a:picLocks noChangeAspect="1"/>
          </p:cNvPicPr>
          <p:nvPr/>
        </p:nvPicPr>
        <p:blipFill>
          <a:blip r:embed="rId3"/>
          <a:stretch>
            <a:fillRect/>
          </a:stretch>
        </p:blipFill>
        <p:spPr>
          <a:xfrm>
            <a:off x="6731619" y="2776655"/>
            <a:ext cx="4740876" cy="3099332"/>
          </a:xfrm>
          <a:prstGeom prst="rect">
            <a:avLst/>
          </a:prstGeom>
        </p:spPr>
      </p:pic>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FE6B5408-D662-E340-B6E7-1930C3979515}"/>
                  </a:ext>
                </a:extLst>
              </p:cNvPr>
              <p:cNvSpPr txBox="1">
                <a:spLocks/>
              </p:cNvSpPr>
              <p:nvPr/>
            </p:nvSpPr>
            <p:spPr>
              <a:xfrm>
                <a:off x="826585" y="3016727"/>
                <a:ext cx="5009444" cy="148986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TW" altLang="en-US" sz="2000" dirty="0">
                    <a:solidFill>
                      <a:schemeClr val="tx1">
                        <a:lumMod val="75000"/>
                        <a:lumOff val="25000"/>
                      </a:schemeClr>
                    </a:solidFill>
                    <a:latin typeface="+mn-ea"/>
                  </a:rPr>
                  <a:t>目標函式</a:t>
                </a:r>
                <a:r>
                  <a:rPr lang="en-US" altLang="zh-TW" sz="2000" dirty="0">
                    <a:solidFill>
                      <a:schemeClr val="tx1">
                        <a:lumMod val="75000"/>
                        <a:lumOff val="25000"/>
                      </a:schemeClr>
                    </a:solidFill>
                    <a:latin typeface="+mn-ea"/>
                  </a:rPr>
                  <a:t>:</a:t>
                </a:r>
                <a:r>
                  <a:rPr lang="zh-TW" altLang="en-US" sz="2000" dirty="0">
                    <a:solidFill>
                      <a:schemeClr val="tx1">
                        <a:lumMod val="75000"/>
                        <a:lumOff val="25000"/>
                      </a:schemeClr>
                    </a:solidFill>
                    <a:latin typeface="+mn-ea"/>
                  </a:rPr>
                  <a:t>  </a:t>
                </a:r>
                <a:r>
                  <a:rPr lang="en-US" altLang="zh-TW" sz="2000" b="0" i="1" dirty="0">
                    <a:solidFill>
                      <a:schemeClr val="tx1">
                        <a:lumMod val="75000"/>
                        <a:lumOff val="25000"/>
                      </a:schemeClr>
                    </a:solidFill>
                    <a:latin typeface="+mn-ea"/>
                  </a:rPr>
                  <a:t>y</a:t>
                </a:r>
                <a:r>
                  <a:rPr lang="en-US" altLang="zh-TW" sz="2000" b="0" dirty="0">
                    <a:solidFill>
                      <a:schemeClr val="tx1">
                        <a:lumMod val="75000"/>
                        <a:lumOff val="25000"/>
                      </a:schemeClr>
                    </a:solidFill>
                    <a:latin typeface="+mn-ea"/>
                  </a:rPr>
                  <a:t>=3x+15</a:t>
                </a:r>
                <a:endParaRPr lang="en-US" altLang="zh-TW" sz="2000" b="0" i="1" dirty="0">
                  <a:solidFill>
                    <a:schemeClr val="tx1">
                      <a:lumMod val="75000"/>
                      <a:lumOff val="25000"/>
                    </a:schemeClr>
                  </a:solidFill>
                  <a:latin typeface="+mn-ea"/>
                </a:endParaRPr>
              </a:p>
              <a:p>
                <a:r>
                  <a:rPr lang="zh-TW" altLang="en-US" sz="2000" b="0" dirty="0">
                    <a:solidFill>
                      <a:schemeClr val="tx1">
                        <a:lumMod val="75000"/>
                        <a:lumOff val="25000"/>
                      </a:schemeClr>
                    </a:solidFill>
                    <a:latin typeface="+mn-ea"/>
                  </a:rPr>
                  <a:t>隨機添加 </a:t>
                </a:r>
                <a:r>
                  <a:rPr lang="en-US" altLang="zh-TW" sz="2000" b="0" dirty="0">
                    <a:solidFill>
                      <a:schemeClr val="tx1">
                        <a:lumMod val="75000"/>
                        <a:lumOff val="25000"/>
                      </a:schemeClr>
                    </a:solidFill>
                    <a:latin typeface="+mn-ea"/>
                  </a:rPr>
                  <a:t>noise</a:t>
                </a:r>
                <a:r>
                  <a:rPr lang="zh-TW" altLang="en-US" sz="2000" b="0" dirty="0">
                    <a:solidFill>
                      <a:schemeClr val="tx1">
                        <a:lumMod val="75000"/>
                        <a:lumOff val="25000"/>
                      </a:schemeClr>
                    </a:solidFill>
                    <a:latin typeface="+mn-ea"/>
                  </a:rPr>
                  <a:t> 讓資料分散</a:t>
                </a:r>
                <a:endParaRPr lang="en-US" altLang="zh-TW" sz="2000" b="0" dirty="0">
                  <a:solidFill>
                    <a:schemeClr val="tx1">
                      <a:lumMod val="75000"/>
                      <a:lumOff val="25000"/>
                    </a:schemeClr>
                  </a:solidFill>
                  <a:latin typeface="+mn-ea"/>
                </a:endParaRPr>
              </a:p>
              <a:p>
                <a14:m>
                  <m:oMath xmlns:m="http://schemas.openxmlformats.org/officeDocument/2006/math">
                    <m:r>
                      <a:rPr lang="en-US" altLang="zh-TW" sz="2000" b="0" i="1">
                        <a:solidFill>
                          <a:schemeClr val="tx1">
                            <a:lumMod val="75000"/>
                            <a:lumOff val="25000"/>
                          </a:schemeClr>
                        </a:solidFill>
                        <a:latin typeface="Cambria Math" panose="02040503050406030204" pitchFamily="18" charset="0"/>
                      </a:rPr>
                      <m:t>𝑥</m:t>
                    </m:r>
                  </m:oMath>
                </a14:m>
                <a:r>
                  <a:rPr lang="zh-TW" altLang="en-US" sz="2000" b="0" dirty="0">
                    <a:solidFill>
                      <a:schemeClr val="tx1">
                        <a:lumMod val="75000"/>
                        <a:lumOff val="25000"/>
                      </a:schemeClr>
                    </a:solidFill>
                    <a:latin typeface="+mn-ea"/>
                  </a:rPr>
                  <a:t>值域介於 </a:t>
                </a:r>
                <a:r>
                  <a:rPr lang="en-US" altLang="zh-TW" sz="2000" b="0" dirty="0">
                    <a:solidFill>
                      <a:schemeClr val="tx1">
                        <a:lumMod val="75000"/>
                        <a:lumOff val="25000"/>
                      </a:schemeClr>
                    </a:solidFill>
                    <a:latin typeface="+mn-ea"/>
                  </a:rPr>
                  <a:t>0~1</a:t>
                </a:r>
              </a:p>
              <a:p>
                <a:endParaRPr lang="en-US" altLang="zh-TW" sz="3600" b="0" dirty="0">
                  <a:solidFill>
                    <a:schemeClr val="tx1">
                      <a:lumMod val="75000"/>
                      <a:lumOff val="25000"/>
                    </a:schemeClr>
                  </a:solidFill>
                  <a:latin typeface="+mn-ea"/>
                </a:endParaRPr>
              </a:p>
            </p:txBody>
          </p:sp>
        </mc:Choice>
        <mc:Fallback xmlns="">
          <p:sp>
            <p:nvSpPr>
              <p:cNvPr id="10" name="Content Placeholder 2">
                <a:extLst>
                  <a:ext uri="{FF2B5EF4-FFF2-40B4-BE49-F238E27FC236}">
                    <a16:creationId xmlns:a16="http://schemas.microsoft.com/office/drawing/2014/main" id="{FE6B5408-D662-E340-B6E7-1930C3979515}"/>
                  </a:ext>
                </a:extLst>
              </p:cNvPr>
              <p:cNvSpPr txBox="1">
                <a:spLocks noRot="1" noChangeAspect="1" noMove="1" noResize="1" noEditPoints="1" noAdjustHandles="1" noChangeArrowheads="1" noChangeShapeType="1" noTextEdit="1"/>
              </p:cNvSpPr>
              <p:nvPr/>
            </p:nvSpPr>
            <p:spPr>
              <a:xfrm>
                <a:off x="826585" y="3016727"/>
                <a:ext cx="5009444" cy="1489869"/>
              </a:xfrm>
              <a:prstGeom prst="rect">
                <a:avLst/>
              </a:prstGeom>
              <a:blipFill>
                <a:blip r:embed="rId4"/>
                <a:stretch>
                  <a:fillRect l="-1269" t="-4274"/>
                </a:stretch>
              </a:blipFill>
            </p:spPr>
            <p:txBody>
              <a:bodyPr/>
              <a:lstStyle/>
              <a:p>
                <a:r>
                  <a:rPr lang="en-TW">
                    <a:noFill/>
                  </a:rPr>
                  <a:t> </a:t>
                </a:r>
              </a:p>
            </p:txBody>
          </p:sp>
        </mc:Fallback>
      </mc:AlternateContent>
      <p:pic>
        <p:nvPicPr>
          <p:cNvPr id="4" name="Picture 3">
            <a:extLst>
              <a:ext uri="{FF2B5EF4-FFF2-40B4-BE49-F238E27FC236}">
                <a16:creationId xmlns:a16="http://schemas.microsoft.com/office/drawing/2014/main" id="{E95EC79A-FDA1-A74D-BD89-B73CB6257CC1}"/>
              </a:ext>
            </a:extLst>
          </p:cNvPr>
          <p:cNvPicPr>
            <a:picLocks noChangeAspect="1"/>
          </p:cNvPicPr>
          <p:nvPr/>
        </p:nvPicPr>
        <p:blipFill>
          <a:blip r:embed="rId5"/>
          <a:stretch>
            <a:fillRect/>
          </a:stretch>
        </p:blipFill>
        <p:spPr>
          <a:xfrm>
            <a:off x="743960" y="850562"/>
            <a:ext cx="10704079" cy="1911864"/>
          </a:xfrm>
          <a:prstGeom prst="rect">
            <a:avLst/>
          </a:prstGeom>
        </p:spPr>
      </p:pic>
    </p:spTree>
    <p:extLst>
      <p:ext uri="{BB962C8B-B14F-4D97-AF65-F5344CB8AC3E}">
        <p14:creationId xmlns:p14="http://schemas.microsoft.com/office/powerpoint/2010/main" val="33929375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EB3578A-4E3B-C646-8CEA-F2F63C9EC9ED}"/>
              </a:ext>
            </a:extLst>
          </p:cNvPr>
          <p:cNvSpPr>
            <a:spLocks noGrp="1"/>
          </p:cNvSpPr>
          <p:nvPr>
            <p:ph type="body" sz="quarter" idx="10"/>
          </p:nvPr>
        </p:nvSpPr>
        <p:spPr>
          <a:xfrm>
            <a:off x="992875" y="245402"/>
            <a:ext cx="9315782" cy="590931"/>
          </a:xfrm>
        </p:spPr>
        <p:txBody>
          <a:bodyPr/>
          <a:lstStyle/>
          <a:p>
            <a:r>
              <a:rPr lang="zh-TW" altLang="en-US" dirty="0"/>
              <a:t>視覺化決策樹</a:t>
            </a:r>
          </a:p>
        </p:txBody>
      </p:sp>
      <p:sp>
        <p:nvSpPr>
          <p:cNvPr id="3" name="Rectangle 2">
            <a:extLst>
              <a:ext uri="{FF2B5EF4-FFF2-40B4-BE49-F238E27FC236}">
                <a16:creationId xmlns:a16="http://schemas.microsoft.com/office/drawing/2014/main" id="{31F60556-C266-9C4F-B2B7-E99A08C8E58E}"/>
              </a:ext>
            </a:extLst>
          </p:cNvPr>
          <p:cNvSpPr/>
          <p:nvPr/>
        </p:nvSpPr>
        <p:spPr>
          <a:xfrm>
            <a:off x="762000" y="1062335"/>
            <a:ext cx="10642600" cy="707886"/>
          </a:xfrm>
          <a:prstGeom prst="rect">
            <a:avLst/>
          </a:prstGeom>
        </p:spPr>
        <p:txBody>
          <a:bodyPr wrap="square">
            <a:spAutoFit/>
          </a:bodyPr>
          <a:lstStyle/>
          <a:p>
            <a:r>
              <a:rPr lang="en-US" sz="2000" kern="0" dirty="0" err="1">
                <a:solidFill>
                  <a:srgbClr val="595959"/>
                </a:solidFill>
                <a:cs typeface="Arial"/>
              </a:rPr>
              <a:t>Graphviz</a:t>
            </a:r>
            <a:r>
              <a:rPr lang="en-US" sz="2000" kern="0" dirty="0">
                <a:solidFill>
                  <a:srgbClr val="595959"/>
                </a:solidFill>
                <a:cs typeface="Arial"/>
              </a:rPr>
              <a:t> </a:t>
            </a:r>
            <a:r>
              <a:rPr lang="zh-TW" altLang="en-US" sz="2000" kern="0" dirty="0">
                <a:solidFill>
                  <a:srgbClr val="595959"/>
                </a:solidFill>
                <a:cs typeface="Arial"/>
              </a:rPr>
              <a:t>是視覺化決策樹的套件，可參考</a:t>
            </a:r>
            <a:r>
              <a:rPr lang="en-US" altLang="zh-TW" sz="2000" kern="0" dirty="0">
                <a:solidFill>
                  <a:srgbClr val="595959"/>
                </a:solidFill>
                <a:cs typeface="Arial"/>
              </a:rPr>
              <a:t> </a:t>
            </a:r>
            <a:r>
              <a:rPr lang="en-US" sz="2000" kern="0" dirty="0" err="1">
                <a:solidFill>
                  <a:srgbClr val="595959"/>
                </a:solidFill>
                <a:cs typeface="Arial"/>
              </a:rPr>
              <a:t>Graphviz</a:t>
            </a:r>
            <a:r>
              <a:rPr lang="en-US" sz="2000" kern="0" dirty="0">
                <a:solidFill>
                  <a:srgbClr val="595959"/>
                </a:solidFill>
                <a:cs typeface="Arial"/>
              </a:rPr>
              <a:t> </a:t>
            </a:r>
            <a:r>
              <a:rPr lang="zh-TW" altLang="en-US" sz="2000" kern="0" dirty="0">
                <a:solidFill>
                  <a:srgbClr val="595959"/>
                </a:solidFill>
                <a:cs typeface="Arial"/>
                <a:hlinkClick r:id="rId3">
                  <a:extLst>
                    <a:ext uri="{A12FA001-AC4F-418D-AE19-62706E023703}">
                      <ahyp:hlinkClr xmlns:ahyp="http://schemas.microsoft.com/office/drawing/2018/hyperlinkcolor" val="tx"/>
                    </a:ext>
                  </a:extLst>
                </a:hlinkClick>
              </a:rPr>
              <a:t>官網</a:t>
            </a:r>
            <a:r>
              <a:rPr lang="zh-TW" altLang="en-US" sz="2000" kern="0" dirty="0">
                <a:solidFill>
                  <a:srgbClr val="595959"/>
                </a:solidFill>
                <a:cs typeface="Arial"/>
              </a:rPr>
              <a:t>的介紹。以下範例使用 </a:t>
            </a:r>
            <a:r>
              <a:rPr lang="en-US" sz="2000" kern="0" dirty="0">
                <a:solidFill>
                  <a:srgbClr val="595959"/>
                </a:solidFill>
                <a:cs typeface="Arial"/>
              </a:rPr>
              <a:t>iris </a:t>
            </a:r>
            <a:r>
              <a:rPr lang="zh-TW" altLang="en-US" sz="2000" kern="0" dirty="0">
                <a:solidFill>
                  <a:srgbClr val="595959"/>
                </a:solidFill>
                <a:cs typeface="Arial"/>
              </a:rPr>
              <a:t>資料集，採用四個特徵下去做訓練，並繪製一棵樹。</a:t>
            </a:r>
            <a:endParaRPr lang="en-TW" sz="2000" kern="0" dirty="0">
              <a:solidFill>
                <a:srgbClr val="595959"/>
              </a:solidFill>
              <a:cs typeface="Arial"/>
            </a:endParaRPr>
          </a:p>
        </p:txBody>
      </p:sp>
      <p:pic>
        <p:nvPicPr>
          <p:cNvPr id="7" name="Picture 6">
            <a:extLst>
              <a:ext uri="{FF2B5EF4-FFF2-40B4-BE49-F238E27FC236}">
                <a16:creationId xmlns:a16="http://schemas.microsoft.com/office/drawing/2014/main" id="{D339468F-E642-4349-AB38-1CC3A26EA894}"/>
              </a:ext>
            </a:extLst>
          </p:cNvPr>
          <p:cNvPicPr>
            <a:picLocks noChangeAspect="1"/>
          </p:cNvPicPr>
          <p:nvPr/>
        </p:nvPicPr>
        <p:blipFill>
          <a:blip r:embed="rId4"/>
          <a:srcRect/>
          <a:stretch/>
        </p:blipFill>
        <p:spPr>
          <a:xfrm>
            <a:off x="902847" y="2595986"/>
            <a:ext cx="5193153" cy="3027326"/>
          </a:xfrm>
          <a:prstGeom prst="rect">
            <a:avLst/>
          </a:prstGeom>
        </p:spPr>
      </p:pic>
      <p:pic>
        <p:nvPicPr>
          <p:cNvPr id="8" name="Picture 7">
            <a:extLst>
              <a:ext uri="{FF2B5EF4-FFF2-40B4-BE49-F238E27FC236}">
                <a16:creationId xmlns:a16="http://schemas.microsoft.com/office/drawing/2014/main" id="{F84C354D-1B5C-1545-AE89-0EE7A43994EB}"/>
              </a:ext>
            </a:extLst>
          </p:cNvPr>
          <p:cNvPicPr>
            <a:picLocks noChangeAspect="1"/>
          </p:cNvPicPr>
          <p:nvPr/>
        </p:nvPicPr>
        <p:blipFill>
          <a:blip r:embed="rId5"/>
          <a:stretch>
            <a:fillRect/>
          </a:stretch>
        </p:blipFill>
        <p:spPr>
          <a:xfrm>
            <a:off x="7074676" y="2910468"/>
            <a:ext cx="3890730" cy="2587083"/>
          </a:xfrm>
          <a:prstGeom prst="rect">
            <a:avLst/>
          </a:prstGeom>
        </p:spPr>
      </p:pic>
      <p:sp>
        <p:nvSpPr>
          <p:cNvPr id="9" name="Rectangle 8">
            <a:extLst>
              <a:ext uri="{FF2B5EF4-FFF2-40B4-BE49-F238E27FC236}">
                <a16:creationId xmlns:a16="http://schemas.microsoft.com/office/drawing/2014/main" id="{F57981D6-F888-554D-BF39-4A2B60AC80D5}"/>
              </a:ext>
            </a:extLst>
          </p:cNvPr>
          <p:cNvSpPr/>
          <p:nvPr/>
        </p:nvSpPr>
        <p:spPr>
          <a:xfrm>
            <a:off x="7505838" y="3292552"/>
            <a:ext cx="1107996" cy="272895"/>
          </a:xfrm>
          <a:prstGeom prst="rect">
            <a:avLst/>
          </a:prstGeom>
        </p:spPr>
        <p:txBody>
          <a:bodyPr wrap="none">
            <a:spAutoFit/>
          </a:bodyPr>
          <a:lstStyle/>
          <a:p>
            <a:pPr algn="ctr">
              <a:lnSpc>
                <a:spcPct val="130000"/>
              </a:lnSpc>
            </a:pPr>
            <a:r>
              <a:rPr lang="en-US" sz="1000" dirty="0" err="1">
                <a:latin typeface="微软雅黑" panose="020B0503020204020204" pitchFamily="34" charset="-122"/>
                <a:ea typeface="微软雅黑" panose="020B0503020204020204" pitchFamily="34" charset="-122"/>
              </a:rPr>
              <a:t>max_depth</a:t>
            </a:r>
            <a:r>
              <a:rPr lang="en-US" sz="1000" dirty="0">
                <a:latin typeface="微软雅黑" panose="020B0503020204020204" pitchFamily="34" charset="-122"/>
                <a:ea typeface="微软雅黑" panose="020B0503020204020204" pitchFamily="34" charset="-122"/>
              </a:rPr>
              <a:t> = 2</a:t>
            </a:r>
            <a:endParaRPr lang="en-TW" sz="10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6560418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90A8242-FE31-7B41-B124-B8FA3745B232}"/>
              </a:ext>
            </a:extLst>
          </p:cNvPr>
          <p:cNvSpPr>
            <a:spLocks noGrp="1"/>
          </p:cNvSpPr>
          <p:nvPr>
            <p:ph type="body" sz="quarter" idx="10"/>
          </p:nvPr>
        </p:nvSpPr>
        <p:spPr/>
        <p:txBody>
          <a:bodyPr/>
          <a:lstStyle/>
          <a:p>
            <a:r>
              <a:rPr lang="zh-TW" altLang="en-US" dirty="0"/>
              <a:t>非線性迴歸</a:t>
            </a:r>
            <a:endParaRPr lang="en-TW" dirty="0"/>
          </a:p>
        </p:txBody>
      </p:sp>
      <p:pic>
        <p:nvPicPr>
          <p:cNvPr id="4" name="Picture 3">
            <a:extLst>
              <a:ext uri="{FF2B5EF4-FFF2-40B4-BE49-F238E27FC236}">
                <a16:creationId xmlns:a16="http://schemas.microsoft.com/office/drawing/2014/main" id="{BB9F7F11-0FA8-B049-9EFB-D96FC9D1DBB9}"/>
              </a:ext>
            </a:extLst>
          </p:cNvPr>
          <p:cNvPicPr>
            <a:picLocks noChangeAspect="1"/>
          </p:cNvPicPr>
          <p:nvPr/>
        </p:nvPicPr>
        <p:blipFill>
          <a:blip r:embed="rId2"/>
          <a:stretch>
            <a:fillRect/>
          </a:stretch>
        </p:blipFill>
        <p:spPr>
          <a:xfrm>
            <a:off x="6832796" y="1733162"/>
            <a:ext cx="4762500" cy="3124200"/>
          </a:xfrm>
          <a:prstGeom prst="rect">
            <a:avLst/>
          </a:prstGeom>
        </p:spPr>
      </p:pic>
      <p:sp>
        <p:nvSpPr>
          <p:cNvPr id="6" name="Rectangle 5">
            <a:extLst>
              <a:ext uri="{FF2B5EF4-FFF2-40B4-BE49-F238E27FC236}">
                <a16:creationId xmlns:a16="http://schemas.microsoft.com/office/drawing/2014/main" id="{8C050013-AA22-EE41-AC61-0D464B822E88}"/>
              </a:ext>
            </a:extLst>
          </p:cNvPr>
          <p:cNvSpPr/>
          <p:nvPr/>
        </p:nvSpPr>
        <p:spPr>
          <a:xfrm>
            <a:off x="416312" y="2113079"/>
            <a:ext cx="6096000" cy="2013180"/>
          </a:xfrm>
          <a:prstGeom prst="rect">
            <a:avLst/>
          </a:prstGeom>
        </p:spPr>
        <p:txBody>
          <a:bodyPr>
            <a:spAutoFit/>
          </a:bodyPr>
          <a:lstStyle/>
          <a:p>
            <a:r>
              <a:rPr lang="en-US" sz="2000" dirty="0">
                <a:solidFill>
                  <a:schemeClr val="tx1">
                    <a:lumMod val="75000"/>
                    <a:lumOff val="25000"/>
                  </a:schemeClr>
                </a:solidFill>
                <a:latin typeface="+mn-ea"/>
              </a:rPr>
              <a:t>Parameters:</a:t>
            </a:r>
          </a:p>
          <a:p>
            <a:pPr marL="342900" indent="-342900">
              <a:lnSpc>
                <a:spcPct val="150000"/>
              </a:lnSpc>
              <a:buFont typeface="Arial" panose="020B0604020202020204" pitchFamily="34" charset="0"/>
              <a:buChar char="•"/>
            </a:pPr>
            <a:r>
              <a:rPr lang="en-US" dirty="0">
                <a:solidFill>
                  <a:schemeClr val="tx1">
                    <a:lumMod val="75000"/>
                    <a:lumOff val="25000"/>
                  </a:schemeClr>
                </a:solidFill>
                <a:latin typeface="+mn-ea"/>
              </a:rPr>
              <a:t>criterion: </a:t>
            </a:r>
            <a:r>
              <a:rPr lang="zh-TW" altLang="en-US" dirty="0">
                <a:solidFill>
                  <a:schemeClr val="tx1">
                    <a:lumMod val="75000"/>
                    <a:lumOff val="25000"/>
                  </a:schemeClr>
                </a:solidFill>
                <a:latin typeface="+mn-ea"/>
              </a:rPr>
              <a:t>評估切割點指標，</a:t>
            </a:r>
            <a:r>
              <a:rPr lang="en-US" dirty="0" err="1">
                <a:solidFill>
                  <a:schemeClr val="tx1">
                    <a:lumMod val="75000"/>
                    <a:lumOff val="25000"/>
                  </a:schemeClr>
                </a:solidFill>
                <a:latin typeface="+mn-ea"/>
              </a:rPr>
              <a:t>mse</a:t>
            </a:r>
            <a:r>
              <a:rPr lang="en-US" dirty="0">
                <a:solidFill>
                  <a:schemeClr val="tx1">
                    <a:lumMod val="75000"/>
                    <a:lumOff val="25000"/>
                  </a:schemeClr>
                </a:solidFill>
                <a:latin typeface="+mn-ea"/>
              </a:rPr>
              <a:t>/</a:t>
            </a:r>
            <a:r>
              <a:rPr lang="en-US" dirty="0" err="1">
                <a:solidFill>
                  <a:schemeClr val="tx1">
                    <a:lumMod val="75000"/>
                    <a:lumOff val="25000"/>
                  </a:schemeClr>
                </a:solidFill>
                <a:latin typeface="+mn-ea"/>
              </a:rPr>
              <a:t>friedman_mse</a:t>
            </a:r>
            <a:r>
              <a:rPr lang="en-US" dirty="0">
                <a:solidFill>
                  <a:schemeClr val="tx1">
                    <a:lumMod val="75000"/>
                    <a:lumOff val="25000"/>
                  </a:schemeClr>
                </a:solidFill>
                <a:latin typeface="+mn-ea"/>
              </a:rPr>
              <a:t>/</a:t>
            </a:r>
            <a:r>
              <a:rPr lang="en-US" dirty="0" err="1">
                <a:solidFill>
                  <a:schemeClr val="tx1">
                    <a:lumMod val="75000"/>
                    <a:lumOff val="25000"/>
                  </a:schemeClr>
                </a:solidFill>
                <a:latin typeface="+mn-ea"/>
              </a:rPr>
              <a:t>mae</a:t>
            </a:r>
            <a:endParaRPr lang="en-US" dirty="0">
              <a:solidFill>
                <a:schemeClr val="tx1">
                  <a:lumMod val="75000"/>
                  <a:lumOff val="25000"/>
                </a:schemeClr>
              </a:solidFill>
              <a:latin typeface="+mn-ea"/>
            </a:endParaRPr>
          </a:p>
          <a:p>
            <a:pPr marL="342900" indent="-342900">
              <a:lnSpc>
                <a:spcPct val="150000"/>
              </a:lnSpc>
              <a:buFont typeface="Arial" panose="020B0604020202020204" pitchFamily="34" charset="0"/>
              <a:buChar char="•"/>
            </a:pPr>
            <a:r>
              <a:rPr lang="en-US" dirty="0" err="1">
                <a:solidFill>
                  <a:schemeClr val="tx1">
                    <a:lumMod val="75000"/>
                    <a:lumOff val="25000"/>
                  </a:schemeClr>
                </a:solidFill>
                <a:latin typeface="+mn-ea"/>
              </a:rPr>
              <a:t>max_depth</a:t>
            </a:r>
            <a:r>
              <a:rPr lang="en-US" dirty="0">
                <a:solidFill>
                  <a:schemeClr val="tx1">
                    <a:lumMod val="75000"/>
                    <a:lumOff val="25000"/>
                  </a:schemeClr>
                </a:solidFill>
                <a:latin typeface="+mn-ea"/>
              </a:rPr>
              <a:t>: </a:t>
            </a:r>
            <a:r>
              <a:rPr lang="zh-TW" altLang="en-US" dirty="0">
                <a:solidFill>
                  <a:schemeClr val="tx1">
                    <a:lumMod val="75000"/>
                    <a:lumOff val="25000"/>
                  </a:schemeClr>
                </a:solidFill>
                <a:latin typeface="+mn-ea"/>
              </a:rPr>
              <a:t>樹的最大深度</a:t>
            </a:r>
            <a:endParaRPr lang="en-US" altLang="zh-TW" dirty="0">
              <a:solidFill>
                <a:schemeClr val="tx1">
                  <a:lumMod val="75000"/>
                  <a:lumOff val="25000"/>
                </a:schemeClr>
              </a:solidFill>
              <a:latin typeface="+mn-ea"/>
            </a:endParaRPr>
          </a:p>
          <a:p>
            <a:pPr marL="342900" indent="-342900">
              <a:lnSpc>
                <a:spcPct val="150000"/>
              </a:lnSpc>
              <a:buFont typeface="Arial" panose="020B0604020202020204" pitchFamily="34" charset="0"/>
              <a:buChar char="•"/>
            </a:pPr>
            <a:r>
              <a:rPr lang="en-US" altLang="zh-TW" dirty="0" err="1">
                <a:solidFill>
                  <a:schemeClr val="tx1">
                    <a:lumMod val="75000"/>
                    <a:lumOff val="25000"/>
                  </a:schemeClr>
                </a:solidFill>
                <a:latin typeface="+mn-ea"/>
              </a:rPr>
              <a:t>min_samples_split</a:t>
            </a:r>
            <a:r>
              <a:rPr lang="en-US" altLang="zh-TW" dirty="0">
                <a:solidFill>
                  <a:schemeClr val="tx1">
                    <a:lumMod val="75000"/>
                    <a:lumOff val="25000"/>
                  </a:schemeClr>
                </a:solidFill>
                <a:latin typeface="+mn-ea"/>
              </a:rPr>
              <a:t>: </a:t>
            </a:r>
            <a:r>
              <a:rPr lang="zh-TW" altLang="en-US" dirty="0">
                <a:solidFill>
                  <a:schemeClr val="tx1">
                    <a:lumMod val="75000"/>
                    <a:lumOff val="25000"/>
                  </a:schemeClr>
                </a:solidFill>
                <a:latin typeface="+mn-ea"/>
              </a:rPr>
              <a:t>最少有多少資料才能再分割</a:t>
            </a:r>
          </a:p>
          <a:p>
            <a:pPr marL="342900" indent="-342900">
              <a:lnSpc>
                <a:spcPct val="150000"/>
              </a:lnSpc>
              <a:buFont typeface="Arial" panose="020B0604020202020204" pitchFamily="34" charset="0"/>
              <a:buChar char="•"/>
            </a:pPr>
            <a:r>
              <a:rPr lang="en-US" altLang="zh-TW" dirty="0" err="1">
                <a:solidFill>
                  <a:schemeClr val="tx1">
                    <a:lumMod val="75000"/>
                    <a:lumOff val="25000"/>
                  </a:schemeClr>
                </a:solidFill>
                <a:latin typeface="+mn-ea"/>
              </a:rPr>
              <a:t>min_samples_leaf</a:t>
            </a:r>
            <a:r>
              <a:rPr lang="en-US" altLang="zh-TW" dirty="0">
                <a:solidFill>
                  <a:schemeClr val="tx1">
                    <a:lumMod val="75000"/>
                    <a:lumOff val="25000"/>
                  </a:schemeClr>
                </a:solidFill>
                <a:latin typeface="+mn-ea"/>
              </a:rPr>
              <a:t>: </a:t>
            </a:r>
            <a:r>
              <a:rPr lang="zh-TW" altLang="en-US" dirty="0">
                <a:solidFill>
                  <a:schemeClr val="tx1">
                    <a:lumMod val="75000"/>
                    <a:lumOff val="25000"/>
                  </a:schemeClr>
                </a:solidFill>
                <a:latin typeface="+mn-ea"/>
              </a:rPr>
              <a:t>分完後最少有多少資料才能分</a:t>
            </a:r>
          </a:p>
        </p:txBody>
      </p:sp>
      <p:sp>
        <p:nvSpPr>
          <p:cNvPr id="7" name="Rectangle 6">
            <a:extLst>
              <a:ext uri="{FF2B5EF4-FFF2-40B4-BE49-F238E27FC236}">
                <a16:creationId xmlns:a16="http://schemas.microsoft.com/office/drawing/2014/main" id="{1E0EF520-FECF-A941-BF74-8AF1DAD71264}"/>
              </a:ext>
            </a:extLst>
          </p:cNvPr>
          <p:cNvSpPr/>
          <p:nvPr/>
        </p:nvSpPr>
        <p:spPr>
          <a:xfrm>
            <a:off x="416312" y="1166950"/>
            <a:ext cx="6186309" cy="369332"/>
          </a:xfrm>
          <a:prstGeom prst="rect">
            <a:avLst/>
          </a:prstGeom>
        </p:spPr>
        <p:txBody>
          <a:bodyPr wrap="none">
            <a:spAutoFit/>
          </a:bodyPr>
          <a:lstStyle/>
          <a:p>
            <a:r>
              <a:rPr lang="en-US" kern="0" dirty="0" err="1">
                <a:solidFill>
                  <a:srgbClr val="595959"/>
                </a:solidFill>
                <a:cs typeface="Arial"/>
              </a:rPr>
              <a:t>動手試試看調整不同的樹深查看是否能夠提升預測準確度</a:t>
            </a:r>
            <a:r>
              <a:rPr lang="en-US" kern="0" dirty="0">
                <a:solidFill>
                  <a:srgbClr val="595959"/>
                </a:solidFill>
                <a:cs typeface="Arial"/>
              </a:rPr>
              <a:t>。</a:t>
            </a:r>
            <a:endParaRPr lang="en-TW" dirty="0"/>
          </a:p>
        </p:txBody>
      </p:sp>
      <p:sp>
        <p:nvSpPr>
          <p:cNvPr id="8" name="Rectangle 7">
            <a:extLst>
              <a:ext uri="{FF2B5EF4-FFF2-40B4-BE49-F238E27FC236}">
                <a16:creationId xmlns:a16="http://schemas.microsoft.com/office/drawing/2014/main" id="{78571708-92E4-124D-A7E9-B1EB2543ACE8}"/>
              </a:ext>
            </a:extLst>
          </p:cNvPr>
          <p:cNvSpPr/>
          <p:nvPr/>
        </p:nvSpPr>
        <p:spPr>
          <a:xfrm>
            <a:off x="596900" y="4703056"/>
            <a:ext cx="6159500" cy="987994"/>
          </a:xfrm>
          <a:prstGeom prst="rect">
            <a:avLst/>
          </a:prstGeom>
          <a:solidFill>
            <a:schemeClr val="bg2">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
        <p:nvSpPr>
          <p:cNvPr id="9" name="Rectangle 8">
            <a:extLst>
              <a:ext uri="{FF2B5EF4-FFF2-40B4-BE49-F238E27FC236}">
                <a16:creationId xmlns:a16="http://schemas.microsoft.com/office/drawing/2014/main" id="{7ECC429B-CCD8-494C-BA3B-B2D10B257E7B}"/>
              </a:ext>
            </a:extLst>
          </p:cNvPr>
          <p:cNvSpPr/>
          <p:nvPr/>
        </p:nvSpPr>
        <p:spPr>
          <a:xfrm>
            <a:off x="1269487" y="4877681"/>
            <a:ext cx="5242825" cy="646331"/>
          </a:xfrm>
          <a:prstGeom prst="rect">
            <a:avLst/>
          </a:prstGeom>
        </p:spPr>
        <p:txBody>
          <a:bodyPr wrap="square">
            <a:spAutoFit/>
          </a:bodyPr>
          <a:lstStyle/>
          <a:p>
            <a:pPr lvl="0" defTabSz="914400">
              <a:defRPr/>
            </a:pPr>
            <a:r>
              <a:rPr lang="zh-TW" altLang="en-US" dirty="0">
                <a:solidFill>
                  <a:srgbClr val="303233"/>
                </a:solidFill>
                <a:latin typeface="Lato"/>
              </a:rPr>
              <a:t>透過阻止決策樹不再增長的方式來達到剪枝的作，</a:t>
            </a:r>
            <a:endParaRPr lang="en-US" altLang="zh-TW" dirty="0">
              <a:solidFill>
                <a:srgbClr val="303233"/>
              </a:solidFill>
              <a:latin typeface="Lato"/>
            </a:endParaRPr>
          </a:p>
          <a:p>
            <a:pPr lvl="0" defTabSz="914400">
              <a:defRPr/>
            </a:pPr>
            <a:r>
              <a:rPr lang="zh-TW" altLang="en-US" dirty="0">
                <a:solidFill>
                  <a:srgbClr val="303233"/>
                </a:solidFill>
                <a:latin typeface="Lato"/>
              </a:rPr>
              <a:t>來避免過度學習狀況發生。</a:t>
            </a:r>
            <a:endParaRPr lang="en-TW" dirty="0"/>
          </a:p>
        </p:txBody>
      </p:sp>
      <p:pic>
        <p:nvPicPr>
          <p:cNvPr id="10" name="Graphic 9">
            <a:extLst>
              <a:ext uri="{FF2B5EF4-FFF2-40B4-BE49-F238E27FC236}">
                <a16:creationId xmlns:a16="http://schemas.microsoft.com/office/drawing/2014/main" id="{76D549B6-115F-7541-A3B8-BCB6AA423FE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9708" y="4961001"/>
            <a:ext cx="495300" cy="495300"/>
          </a:xfrm>
          <a:prstGeom prst="rect">
            <a:avLst/>
          </a:prstGeom>
        </p:spPr>
      </p:pic>
    </p:spTree>
    <p:extLst>
      <p:ext uri="{BB962C8B-B14F-4D97-AF65-F5344CB8AC3E}">
        <p14:creationId xmlns:p14="http://schemas.microsoft.com/office/powerpoint/2010/main" val="30039127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074753A-0441-1B48-BE2C-E66EF4383DCE}"/>
              </a:ext>
            </a:extLst>
          </p:cNvPr>
          <p:cNvSpPr>
            <a:spLocks noGrp="1"/>
          </p:cNvSpPr>
          <p:nvPr>
            <p:ph type="body" sz="quarter" idx="10"/>
          </p:nvPr>
        </p:nvSpPr>
        <p:spPr/>
        <p:txBody>
          <a:bodyPr/>
          <a:lstStyle/>
          <a:p>
            <a:r>
              <a:rPr lang="en-TW" dirty="0"/>
              <a:t>Reference</a:t>
            </a:r>
          </a:p>
        </p:txBody>
      </p:sp>
      <p:sp>
        <p:nvSpPr>
          <p:cNvPr id="3" name="Rectangle 2">
            <a:extLst>
              <a:ext uri="{FF2B5EF4-FFF2-40B4-BE49-F238E27FC236}">
                <a16:creationId xmlns:a16="http://schemas.microsoft.com/office/drawing/2014/main" id="{F62DC0E9-DE50-514C-8090-008B837C01A5}"/>
              </a:ext>
            </a:extLst>
          </p:cNvPr>
          <p:cNvSpPr/>
          <p:nvPr/>
        </p:nvSpPr>
        <p:spPr>
          <a:xfrm>
            <a:off x="502507" y="1197744"/>
            <a:ext cx="9704173" cy="2308324"/>
          </a:xfrm>
          <a:prstGeom prst="rect">
            <a:avLst/>
          </a:prstGeom>
        </p:spPr>
        <p:txBody>
          <a:bodyPr wrap="square">
            <a:spAutoFit/>
          </a:bodyPr>
          <a:lstStyle/>
          <a:p>
            <a:pPr marL="285750" indent="-285750">
              <a:buFont typeface="Arial" panose="020B0604020202020204" pitchFamily="34" charset="0"/>
              <a:buChar char="•"/>
            </a:pPr>
            <a:r>
              <a:rPr lang="en-US" dirty="0">
                <a:hlinkClick r:id="rId2"/>
              </a:rPr>
              <a:t>https://medium.com/ai%E5%8F%8D%E6%96%97%E5%9F%8E/learning-model-decision-tree-2-%E5%9B%9E%E6%AD%B8%E6%A8%B9-566a7ed9417e</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hlinkClick r:id="rId3"/>
              </a:rPr>
              <a:t>https://www.twblogs.net/a/5b7c0be02b71770a43d90ad8</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hlinkClick r:id="rId4"/>
              </a:rPr>
              <a:t>https://zhuanlan.zhihu.com/p/82054400</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hlinkClick r:id="rId5"/>
              </a:rPr>
              <a:t>https://www.itread01.com/content/1546975998.html</a:t>
            </a:r>
            <a:endParaRPr lang="en-US" dirty="0"/>
          </a:p>
        </p:txBody>
      </p:sp>
    </p:spTree>
    <p:extLst>
      <p:ext uri="{BB962C8B-B14F-4D97-AF65-F5344CB8AC3E}">
        <p14:creationId xmlns:p14="http://schemas.microsoft.com/office/powerpoint/2010/main" val="17009057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356528" y="-2244295"/>
            <a:ext cx="11441772" cy="11441766"/>
          </a:xfrm>
          <a:prstGeom prst="ellipse">
            <a:avLst/>
          </a:prstGeom>
          <a:noFill/>
          <a:ln>
            <a:solidFill>
              <a:srgbClr val="D2A6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0" name="文本占位符 19"/>
          <p:cNvSpPr>
            <a:spLocks noGrp="1"/>
          </p:cNvSpPr>
          <p:nvPr>
            <p:ph type="body" sz="quarter" idx="11"/>
          </p:nvPr>
        </p:nvSpPr>
        <p:spPr>
          <a:xfrm>
            <a:off x="-648511" y="1123404"/>
            <a:ext cx="13489022" cy="2391424"/>
          </a:xfrm>
        </p:spPr>
        <p:txBody>
          <a:bodyPr/>
          <a:lstStyle/>
          <a:p>
            <a:r>
              <a:rPr lang="en-US" altLang="zh-CN" dirty="0"/>
              <a:t>Thanks</a:t>
            </a:r>
          </a:p>
        </p:txBody>
      </p:sp>
      <p:sp>
        <p:nvSpPr>
          <p:cNvPr id="22" name="文本占位符 21"/>
          <p:cNvSpPr>
            <a:spLocks noGrp="1"/>
          </p:cNvSpPr>
          <p:nvPr>
            <p:ph type="body" sz="quarter" idx="13"/>
          </p:nvPr>
        </p:nvSpPr>
        <p:spPr>
          <a:xfrm>
            <a:off x="3353733" y="3361134"/>
            <a:ext cx="5537200" cy="341632"/>
          </a:xfrm>
        </p:spPr>
        <p:txBody>
          <a:bodyPr/>
          <a:lstStyle/>
          <a:p>
            <a:r>
              <a:rPr lang="en-US" altLang="zh-CN" dirty="0"/>
              <a:t>PRESENTED BY 10</a:t>
            </a:r>
            <a:r>
              <a:rPr lang="zh-CN" altLang="en-US" dirty="0"/>
              <a:t>程式中</a:t>
            </a:r>
            <a:endParaRPr lang="en-US" altLang="zh-CN" dirty="0"/>
          </a:p>
        </p:txBody>
      </p:sp>
      <p:sp>
        <p:nvSpPr>
          <p:cNvPr id="5" name="Text Placeholder 4">
            <a:extLst>
              <a:ext uri="{FF2B5EF4-FFF2-40B4-BE49-F238E27FC236}">
                <a16:creationId xmlns:a16="http://schemas.microsoft.com/office/drawing/2014/main" id="{27CF1557-E3DC-294B-A1BA-EC12F9FE000D}"/>
              </a:ext>
            </a:extLst>
          </p:cNvPr>
          <p:cNvSpPr txBox="1">
            <a:spLocks/>
          </p:cNvSpPr>
          <p:nvPr/>
        </p:nvSpPr>
        <p:spPr>
          <a:xfrm>
            <a:off x="4693915" y="6407685"/>
            <a:ext cx="2804166" cy="341632"/>
          </a:xfrm>
          <a:prstGeom prst="rect">
            <a:avLst/>
          </a:prstGeom>
        </p:spPr>
        <p:txBody>
          <a:bodyPr wrap="square">
            <a:spAutoFit/>
          </a:bodyPr>
          <a:lstStyle>
            <a:lvl1pPr marL="0" indent="0" algn="ctr" defTabSz="914400" rtl="0" eaLnBrk="1" latinLnBrk="0" hangingPunct="1">
              <a:lnSpc>
                <a:spcPct val="90000"/>
              </a:lnSpc>
              <a:spcBef>
                <a:spcPts val="1000"/>
              </a:spcBef>
              <a:buFont typeface="Arial" panose="020B0604020202020204" pitchFamily="34" charset="0"/>
              <a:buNone/>
              <a:defRPr sz="1800" b="0" kern="1200">
                <a:solidFill>
                  <a:schemeClr val="accent4"/>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TW" altLang="en-US"/>
              <a:t>第</a:t>
            </a:r>
            <a:r>
              <a:rPr lang="en-US" altLang="zh-TW"/>
              <a:t>12</a:t>
            </a:r>
            <a:r>
              <a:rPr lang="zh-TW" altLang="en-US"/>
              <a:t>屆 </a:t>
            </a:r>
            <a:r>
              <a:rPr lang="en-US" altLang="zh-CN"/>
              <a:t>iT</a:t>
            </a:r>
            <a:r>
              <a:rPr lang="zh-TW" altLang="en-US"/>
              <a:t>邦幫忙 鐵人賽</a:t>
            </a:r>
            <a:endParaRPr lang="zh-TW" altLang="en-US" dirty="0"/>
          </a:p>
        </p:txBody>
      </p:sp>
    </p:spTree>
    <p:extLst>
      <p:ext uri="{BB962C8B-B14F-4D97-AF65-F5344CB8AC3E}">
        <p14:creationId xmlns:p14="http://schemas.microsoft.com/office/powerpoint/2010/main" val="2735930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DCF7E3C-5784-224C-BAC8-DC7D2EE4937F}"/>
              </a:ext>
            </a:extLst>
          </p:cNvPr>
          <p:cNvSpPr>
            <a:spLocks noGrp="1"/>
          </p:cNvSpPr>
          <p:nvPr>
            <p:ph type="body" sz="quarter" idx="10"/>
          </p:nvPr>
        </p:nvSpPr>
        <p:spPr/>
        <p:txBody>
          <a:bodyPr/>
          <a:lstStyle/>
          <a:p>
            <a:r>
              <a:rPr lang="en-TW" dirty="0"/>
              <a:t>Day 16 學習目標</a:t>
            </a:r>
          </a:p>
        </p:txBody>
      </p:sp>
      <p:sp>
        <p:nvSpPr>
          <p:cNvPr id="12" name="Text Placeholder 2">
            <a:extLst>
              <a:ext uri="{FF2B5EF4-FFF2-40B4-BE49-F238E27FC236}">
                <a16:creationId xmlns:a16="http://schemas.microsoft.com/office/drawing/2014/main" id="{AC8633B4-26A6-8E43-8CED-D50DFCF540F9}"/>
              </a:ext>
            </a:extLst>
          </p:cNvPr>
          <p:cNvSpPr>
            <a:spLocks noGrp="1"/>
          </p:cNvSpPr>
          <p:nvPr>
            <p:ph type="body" sz="quarter" idx="11"/>
          </p:nvPr>
        </p:nvSpPr>
        <p:spPr>
          <a:xfrm>
            <a:off x="310121" y="1537003"/>
            <a:ext cx="1231900" cy="840230"/>
          </a:xfrm>
        </p:spPr>
        <p:txBody>
          <a:bodyPr/>
          <a:lstStyle/>
          <a:p>
            <a:r>
              <a:rPr lang="en-TW" dirty="0"/>
              <a:t>01</a:t>
            </a:r>
          </a:p>
        </p:txBody>
      </p:sp>
      <p:sp>
        <p:nvSpPr>
          <p:cNvPr id="13" name="Text Placeholder 3">
            <a:extLst>
              <a:ext uri="{FF2B5EF4-FFF2-40B4-BE49-F238E27FC236}">
                <a16:creationId xmlns:a16="http://schemas.microsoft.com/office/drawing/2014/main" id="{6BBE0087-8ADA-2741-B4A9-1E9AE67BD31C}"/>
              </a:ext>
            </a:extLst>
          </p:cNvPr>
          <p:cNvSpPr>
            <a:spLocks noGrp="1"/>
          </p:cNvSpPr>
          <p:nvPr>
            <p:ph type="body" sz="quarter" idx="12"/>
          </p:nvPr>
        </p:nvSpPr>
        <p:spPr>
          <a:xfrm>
            <a:off x="1416990" y="1670347"/>
            <a:ext cx="3556000" cy="341632"/>
          </a:xfrm>
        </p:spPr>
        <p:txBody>
          <a:bodyPr/>
          <a:lstStyle/>
          <a:p>
            <a:r>
              <a:rPr lang="en-US" sz="1800" dirty="0" err="1"/>
              <a:t>迴歸決策樹</a:t>
            </a:r>
            <a:endParaRPr lang="en-TW" sz="1800" dirty="0"/>
          </a:p>
        </p:txBody>
      </p:sp>
      <p:sp>
        <p:nvSpPr>
          <p:cNvPr id="14" name="Text Placeholder 5">
            <a:extLst>
              <a:ext uri="{FF2B5EF4-FFF2-40B4-BE49-F238E27FC236}">
                <a16:creationId xmlns:a16="http://schemas.microsoft.com/office/drawing/2014/main" id="{CF8FA4A9-0792-AA43-AC67-BD2A497E6857}"/>
              </a:ext>
            </a:extLst>
          </p:cNvPr>
          <p:cNvSpPr txBox="1">
            <a:spLocks/>
          </p:cNvSpPr>
          <p:nvPr/>
        </p:nvSpPr>
        <p:spPr>
          <a:xfrm>
            <a:off x="310121" y="2800940"/>
            <a:ext cx="1231900" cy="840230"/>
          </a:xfrm>
          <a:prstGeom prst="rect">
            <a:avLst/>
          </a:prstGeom>
        </p:spPr>
        <p:txBody>
          <a:bodyPr wrap="square">
            <a:spAutoFit/>
          </a:bodyPr>
          <a:lstStyle>
            <a:lvl1pPr marL="0" indent="0" algn="l" defTabSz="914400" rtl="0" eaLnBrk="1" latinLnBrk="0" hangingPunct="1">
              <a:lnSpc>
                <a:spcPct val="90000"/>
              </a:lnSpc>
              <a:spcBef>
                <a:spcPts val="1000"/>
              </a:spcBef>
              <a:buFont typeface="Arial" panose="020B0604020202020204" pitchFamily="34" charset="0"/>
              <a:buNone/>
              <a:defRPr sz="54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TW"/>
              <a:t>02</a:t>
            </a:r>
            <a:endParaRPr lang="en-TW" dirty="0"/>
          </a:p>
        </p:txBody>
      </p:sp>
      <p:sp>
        <p:nvSpPr>
          <p:cNvPr id="15" name="Text Placeholder 7">
            <a:extLst>
              <a:ext uri="{FF2B5EF4-FFF2-40B4-BE49-F238E27FC236}">
                <a16:creationId xmlns:a16="http://schemas.microsoft.com/office/drawing/2014/main" id="{C99510F6-B344-0045-BCB1-D32C7E35F241}"/>
              </a:ext>
            </a:extLst>
          </p:cNvPr>
          <p:cNvSpPr txBox="1">
            <a:spLocks/>
          </p:cNvSpPr>
          <p:nvPr/>
        </p:nvSpPr>
        <p:spPr>
          <a:xfrm>
            <a:off x="1416990" y="2953099"/>
            <a:ext cx="3556000" cy="341632"/>
          </a:xfrm>
          <a:prstGeom prst="rect">
            <a:avLst/>
          </a:prstGeom>
        </p:spPr>
        <p:txBody>
          <a:bodyPr wrap="square">
            <a:spAutoFit/>
          </a:bodyPr>
          <a:lstStyle>
            <a:lvl1pPr marL="0" indent="0" algn="l" defTabSz="914400" rtl="0" eaLnBrk="1" latinLnBrk="0" hangingPunct="1">
              <a:lnSpc>
                <a:spcPct val="90000"/>
              </a:lnSpc>
              <a:spcBef>
                <a:spcPts val="1000"/>
              </a:spcBef>
              <a:buFont typeface="Arial" panose="020B0604020202020204" pitchFamily="34" charset="0"/>
              <a:buNone/>
              <a:defRPr sz="1400" b="1"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TW" sz="1800" dirty="0"/>
              <a:t>實作</a:t>
            </a:r>
            <a:r>
              <a:rPr lang="zh-TW" altLang="en-US" sz="1800" dirty="0"/>
              <a:t>決策樹</a:t>
            </a:r>
            <a:r>
              <a:rPr lang="en-TW" sz="1800" dirty="0"/>
              <a:t>迴歸器</a:t>
            </a:r>
          </a:p>
        </p:txBody>
      </p:sp>
      <p:sp>
        <p:nvSpPr>
          <p:cNvPr id="16" name="Text Placeholder 4">
            <a:extLst>
              <a:ext uri="{FF2B5EF4-FFF2-40B4-BE49-F238E27FC236}">
                <a16:creationId xmlns:a16="http://schemas.microsoft.com/office/drawing/2014/main" id="{18508511-2D5D-F74F-A796-5B417651041D}"/>
              </a:ext>
            </a:extLst>
          </p:cNvPr>
          <p:cNvSpPr>
            <a:spLocks noGrp="1"/>
          </p:cNvSpPr>
          <p:nvPr>
            <p:ph type="body" sz="quarter" idx="13"/>
          </p:nvPr>
        </p:nvSpPr>
        <p:spPr>
          <a:xfrm>
            <a:off x="1416989" y="1967576"/>
            <a:ext cx="4474107" cy="290657"/>
          </a:xfrm>
        </p:spPr>
        <p:txBody>
          <a:bodyPr/>
          <a:lstStyle/>
          <a:p>
            <a:r>
              <a:rPr lang="en-TW" sz="1100" dirty="0"/>
              <a:t>學習</a:t>
            </a:r>
            <a:r>
              <a:rPr lang="zh-TW" altLang="en-US" sz="1100" dirty="0"/>
              <a:t>決策樹是</a:t>
            </a:r>
            <a:r>
              <a:rPr lang="en-TW" sz="1100" dirty="0"/>
              <a:t>如何處理連續性數值輸出</a:t>
            </a:r>
          </a:p>
        </p:txBody>
      </p:sp>
      <p:sp>
        <p:nvSpPr>
          <p:cNvPr id="17" name="Text Placeholder 8">
            <a:extLst>
              <a:ext uri="{FF2B5EF4-FFF2-40B4-BE49-F238E27FC236}">
                <a16:creationId xmlns:a16="http://schemas.microsoft.com/office/drawing/2014/main" id="{A62695C8-1954-7D43-B804-9570CB308F68}"/>
              </a:ext>
            </a:extLst>
          </p:cNvPr>
          <p:cNvSpPr txBox="1">
            <a:spLocks/>
          </p:cNvSpPr>
          <p:nvPr/>
        </p:nvSpPr>
        <p:spPr>
          <a:xfrm>
            <a:off x="1416989" y="3250328"/>
            <a:ext cx="4474107" cy="290657"/>
          </a:xfrm>
          <a:prstGeom prst="rect">
            <a:avLst/>
          </a:prstGeom>
        </p:spPr>
        <p:txBody>
          <a:bodyPr wrap="square">
            <a:spAutoFit/>
          </a:bodyPr>
          <a:lstStyle>
            <a:lvl1pPr marL="0" indent="0" algn="l" defTabSz="914400" rtl="0" eaLnBrk="1" latinLnBrk="0" hangingPunct="1">
              <a:lnSpc>
                <a:spcPct val="130000"/>
              </a:lnSpc>
              <a:spcBef>
                <a:spcPts val="1000"/>
              </a:spcBef>
              <a:buFont typeface="Arial" panose="020B0604020202020204" pitchFamily="34" charset="0"/>
              <a:buNone/>
              <a:defRPr sz="1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TW" sz="1100" dirty="0"/>
              <a:t>查看決策樹方法在簡單線性</a:t>
            </a:r>
            <a:r>
              <a:rPr lang="zh-TW" altLang="en-US" sz="1100" dirty="0"/>
              <a:t>迴</a:t>
            </a:r>
            <a:r>
              <a:rPr lang="en-TW" sz="1100" dirty="0"/>
              <a:t>歸和非線性</a:t>
            </a:r>
            <a:r>
              <a:rPr lang="zh-TW" altLang="en-US" sz="1100" dirty="0"/>
              <a:t>迴</a:t>
            </a:r>
            <a:r>
              <a:rPr lang="en-TW" sz="1100" dirty="0"/>
              <a:t>歸表現</a:t>
            </a:r>
          </a:p>
        </p:txBody>
      </p:sp>
    </p:spTree>
    <p:extLst>
      <p:ext uri="{BB962C8B-B14F-4D97-AF65-F5344CB8AC3E}">
        <p14:creationId xmlns:p14="http://schemas.microsoft.com/office/powerpoint/2010/main" val="25066190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FD93387-2894-8E40-A516-E56D089810AC}"/>
              </a:ext>
            </a:extLst>
          </p:cNvPr>
          <p:cNvSpPr txBox="1"/>
          <p:nvPr/>
        </p:nvSpPr>
        <p:spPr>
          <a:xfrm>
            <a:off x="5953328" y="6653719"/>
            <a:ext cx="184731" cy="308995"/>
          </a:xfrm>
          <a:prstGeom prst="rect">
            <a:avLst/>
          </a:prstGeom>
          <a:noFill/>
        </p:spPr>
        <p:txBody>
          <a:bodyPr wrap="none" rtlCol="0">
            <a:spAutoFit/>
          </a:bodyPr>
          <a:lstStyle/>
          <a:p>
            <a:pPr>
              <a:lnSpc>
                <a:spcPct val="130000"/>
              </a:lnSpc>
              <a:spcBef>
                <a:spcPts val="600"/>
              </a:spcBef>
            </a:pPr>
            <a:endParaRPr lang="en-TW" sz="1200" kern="0" dirty="0">
              <a:latin typeface="微软雅黑" panose="020B0503020204020204" pitchFamily="34" charset="-122"/>
              <a:ea typeface="微软雅黑" panose="020B0503020204020204" pitchFamily="34" charset="-122"/>
              <a:cs typeface="+mn-ea"/>
              <a:sym typeface="+mn-lt"/>
            </a:endParaRPr>
          </a:p>
        </p:txBody>
      </p:sp>
      <p:sp>
        <p:nvSpPr>
          <p:cNvPr id="6" name="Text Placeholder 4">
            <a:extLst>
              <a:ext uri="{FF2B5EF4-FFF2-40B4-BE49-F238E27FC236}">
                <a16:creationId xmlns:a16="http://schemas.microsoft.com/office/drawing/2014/main" id="{301DE6FE-72BC-9B4B-934A-0C7F86DFEF4B}"/>
              </a:ext>
            </a:extLst>
          </p:cNvPr>
          <p:cNvSpPr>
            <a:spLocks noGrp="1"/>
          </p:cNvSpPr>
          <p:nvPr>
            <p:ph type="body" sz="quarter" idx="14"/>
          </p:nvPr>
        </p:nvSpPr>
        <p:spPr>
          <a:xfrm>
            <a:off x="4693915" y="6407685"/>
            <a:ext cx="2804166" cy="341632"/>
          </a:xfrm>
        </p:spPr>
        <p:txBody>
          <a:bodyPr/>
          <a:lstStyle/>
          <a:p>
            <a:r>
              <a:rPr lang="zh-TW" altLang="en-US" dirty="0"/>
              <a:t>第</a:t>
            </a:r>
            <a:r>
              <a:rPr lang="en-US" altLang="zh-TW" dirty="0"/>
              <a:t>12</a:t>
            </a:r>
            <a:r>
              <a:rPr lang="zh-TW" altLang="en-US" dirty="0"/>
              <a:t>屆 </a:t>
            </a:r>
            <a:r>
              <a:rPr lang="en-US" altLang="zh-CN" dirty="0" err="1"/>
              <a:t>iT</a:t>
            </a:r>
            <a:r>
              <a:rPr lang="zh-TW" altLang="en-US" dirty="0"/>
              <a:t>邦幫忙 鐵人賽</a:t>
            </a:r>
          </a:p>
        </p:txBody>
      </p:sp>
      <p:sp>
        <p:nvSpPr>
          <p:cNvPr id="13" name="文本占位符 3">
            <a:extLst>
              <a:ext uri="{FF2B5EF4-FFF2-40B4-BE49-F238E27FC236}">
                <a16:creationId xmlns:a16="http://schemas.microsoft.com/office/drawing/2014/main" id="{D3852F45-A346-7E41-9A25-F8DA0D65E93C}"/>
              </a:ext>
            </a:extLst>
          </p:cNvPr>
          <p:cNvSpPr>
            <a:spLocks noGrp="1"/>
          </p:cNvSpPr>
          <p:nvPr>
            <p:ph type="body" sz="quarter" idx="11"/>
          </p:nvPr>
        </p:nvSpPr>
        <p:spPr>
          <a:xfrm>
            <a:off x="4387100" y="2140535"/>
            <a:ext cx="3501918" cy="1006429"/>
          </a:xfrm>
        </p:spPr>
        <p:txBody>
          <a:bodyPr/>
          <a:lstStyle/>
          <a:p>
            <a:pPr lvl="0"/>
            <a:r>
              <a:rPr lang="en-US" altLang="zh-CN" sz="6600" kern="0" dirty="0"/>
              <a:t>Part 1</a:t>
            </a:r>
            <a:endParaRPr lang="zh-CN" altLang="en-US" sz="6600" kern="0" dirty="0"/>
          </a:p>
        </p:txBody>
      </p:sp>
      <p:sp>
        <p:nvSpPr>
          <p:cNvPr id="14" name="文本占位符 4">
            <a:extLst>
              <a:ext uri="{FF2B5EF4-FFF2-40B4-BE49-F238E27FC236}">
                <a16:creationId xmlns:a16="http://schemas.microsoft.com/office/drawing/2014/main" id="{03617857-825B-284B-8A39-F628E48CC0CE}"/>
              </a:ext>
            </a:extLst>
          </p:cNvPr>
          <p:cNvSpPr>
            <a:spLocks noGrp="1"/>
          </p:cNvSpPr>
          <p:nvPr>
            <p:ph type="body" sz="quarter" idx="12"/>
          </p:nvPr>
        </p:nvSpPr>
        <p:spPr>
          <a:xfrm>
            <a:off x="3280328" y="3276408"/>
            <a:ext cx="5537200" cy="1217769"/>
          </a:xfrm>
        </p:spPr>
        <p:txBody>
          <a:bodyPr/>
          <a:lstStyle/>
          <a:p>
            <a:r>
              <a:rPr lang="zh-CN" altLang="en-US" sz="4000" dirty="0"/>
              <a:t>決策樹</a:t>
            </a:r>
            <a:r>
              <a:rPr lang="en-US" altLang="zh-CN" sz="4000" dirty="0"/>
              <a:t> </a:t>
            </a:r>
            <a:r>
              <a:rPr lang="en-US" altLang="zh-CN" sz="3200" dirty="0"/>
              <a:t>(</a:t>
            </a:r>
            <a:r>
              <a:rPr lang="zh-TW" altLang="en-US" sz="3200" dirty="0"/>
              <a:t>迴歸器</a:t>
            </a:r>
            <a:r>
              <a:rPr lang="en-US" altLang="zh-TW" sz="3200" dirty="0"/>
              <a:t>)</a:t>
            </a:r>
          </a:p>
          <a:p>
            <a:r>
              <a:rPr lang="zh-CN" altLang="en-US" sz="3200" kern="0" dirty="0"/>
              <a:t>觀念講解</a:t>
            </a:r>
          </a:p>
        </p:txBody>
      </p:sp>
    </p:spTree>
    <p:extLst>
      <p:ext uri="{BB962C8B-B14F-4D97-AF65-F5344CB8AC3E}">
        <p14:creationId xmlns:p14="http://schemas.microsoft.com/office/powerpoint/2010/main" val="1748637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A59F2B1-9B22-314E-AD02-52FEEE42C33C}"/>
              </a:ext>
            </a:extLst>
          </p:cNvPr>
          <p:cNvSpPr>
            <a:spLocks noGrp="1"/>
          </p:cNvSpPr>
          <p:nvPr>
            <p:ph type="body" sz="quarter" idx="10"/>
          </p:nvPr>
        </p:nvSpPr>
        <p:spPr>
          <a:xfrm>
            <a:off x="973085" y="250634"/>
            <a:ext cx="10952615" cy="590931"/>
          </a:xfrm>
        </p:spPr>
        <p:txBody>
          <a:bodyPr/>
          <a:lstStyle/>
          <a:p>
            <a:r>
              <a:rPr lang="en-US" altLang="zh-TW" dirty="0"/>
              <a:t>Decision Tree Regression</a:t>
            </a:r>
            <a:endParaRPr lang="zh-CN" altLang="en-US" dirty="0"/>
          </a:p>
        </p:txBody>
      </p:sp>
      <p:sp>
        <p:nvSpPr>
          <p:cNvPr id="47" name="Rectangle 46">
            <a:extLst>
              <a:ext uri="{FF2B5EF4-FFF2-40B4-BE49-F238E27FC236}">
                <a16:creationId xmlns:a16="http://schemas.microsoft.com/office/drawing/2014/main" id="{E8A423D6-C1EB-084C-A935-2EF3772AB219}"/>
              </a:ext>
            </a:extLst>
          </p:cNvPr>
          <p:cNvSpPr/>
          <p:nvPr/>
        </p:nvSpPr>
        <p:spPr>
          <a:xfrm>
            <a:off x="354799" y="1011620"/>
            <a:ext cx="10862549" cy="1436675"/>
          </a:xfrm>
          <a:prstGeom prst="rect">
            <a:avLst/>
          </a:prstGeom>
        </p:spPr>
        <p:txBody>
          <a:bodyPr wrap="square">
            <a:spAutoFit/>
          </a:bodyPr>
          <a:lstStyle/>
          <a:p>
            <a:pPr>
              <a:lnSpc>
                <a:spcPct val="150000"/>
              </a:lnSpc>
            </a:pPr>
            <a:r>
              <a:rPr lang="zh-TW" altLang="en-US" sz="2000" dirty="0">
                <a:solidFill>
                  <a:schemeClr val="tx1">
                    <a:lumMod val="75000"/>
                    <a:lumOff val="25000"/>
                  </a:schemeClr>
                </a:solidFill>
                <a:latin typeface="PingFang TC" panose="020B0400000000000000" pitchFamily="34" charset="-120"/>
                <a:ea typeface="PingFang TC" panose="020B0400000000000000" pitchFamily="34" charset="-120"/>
              </a:rPr>
              <a:t>當數據集的輸出爲連續性數值時，該樹算法就是一個迴歸樹。透過樹的展開，並用葉節點的均值作爲預測值。</a:t>
            </a:r>
          </a:p>
          <a:p>
            <a:pPr marL="342900" indent="-342900">
              <a:lnSpc>
                <a:spcPct val="150000"/>
              </a:lnSpc>
              <a:buFont typeface="Arial" panose="020B0604020202020204" pitchFamily="34" charset="0"/>
              <a:buChar char="•"/>
            </a:pPr>
            <a:endParaRPr lang="zh-TW" altLang="en-US" sz="2000" dirty="0">
              <a:solidFill>
                <a:schemeClr val="tx1">
                  <a:lumMod val="75000"/>
                  <a:lumOff val="25000"/>
                </a:schemeClr>
              </a:solidFill>
              <a:latin typeface="PingFang TC" panose="020B0400000000000000" pitchFamily="34" charset="-120"/>
              <a:ea typeface="PingFang TC" panose="020B0400000000000000" pitchFamily="34" charset="-120"/>
            </a:endParaRPr>
          </a:p>
        </p:txBody>
      </p:sp>
      <p:graphicFrame>
        <p:nvGraphicFramePr>
          <p:cNvPr id="6" name="Table 6">
            <a:extLst>
              <a:ext uri="{FF2B5EF4-FFF2-40B4-BE49-F238E27FC236}">
                <a16:creationId xmlns:a16="http://schemas.microsoft.com/office/drawing/2014/main" id="{8701D51B-4759-2747-9354-C3414F5E63DC}"/>
              </a:ext>
            </a:extLst>
          </p:cNvPr>
          <p:cNvGraphicFramePr>
            <a:graphicFrameLocks noGrp="1"/>
          </p:cNvGraphicFramePr>
          <p:nvPr>
            <p:extLst>
              <p:ext uri="{D42A27DB-BD31-4B8C-83A1-F6EECF244321}">
                <p14:modId xmlns:p14="http://schemas.microsoft.com/office/powerpoint/2010/main" val="677093352"/>
              </p:ext>
            </p:extLst>
          </p:nvPr>
        </p:nvGraphicFramePr>
        <p:xfrm>
          <a:off x="2259368" y="1771030"/>
          <a:ext cx="8128001" cy="1112520"/>
        </p:xfrm>
        <a:graphic>
          <a:graphicData uri="http://schemas.openxmlformats.org/drawingml/2006/table">
            <a:tbl>
              <a:tblPr firstRow="1" bandRow="1">
                <a:tableStyleId>{5C22544A-7EE6-4342-B048-85BDC9FD1C3A}</a:tableStyleId>
              </a:tblPr>
              <a:tblGrid>
                <a:gridCol w="1161143">
                  <a:extLst>
                    <a:ext uri="{9D8B030D-6E8A-4147-A177-3AD203B41FA5}">
                      <a16:colId xmlns:a16="http://schemas.microsoft.com/office/drawing/2014/main" val="2000496199"/>
                    </a:ext>
                  </a:extLst>
                </a:gridCol>
                <a:gridCol w="1161143">
                  <a:extLst>
                    <a:ext uri="{9D8B030D-6E8A-4147-A177-3AD203B41FA5}">
                      <a16:colId xmlns:a16="http://schemas.microsoft.com/office/drawing/2014/main" val="1612482491"/>
                    </a:ext>
                  </a:extLst>
                </a:gridCol>
                <a:gridCol w="1161143">
                  <a:extLst>
                    <a:ext uri="{9D8B030D-6E8A-4147-A177-3AD203B41FA5}">
                      <a16:colId xmlns:a16="http://schemas.microsoft.com/office/drawing/2014/main" val="3161518144"/>
                    </a:ext>
                  </a:extLst>
                </a:gridCol>
                <a:gridCol w="1161143">
                  <a:extLst>
                    <a:ext uri="{9D8B030D-6E8A-4147-A177-3AD203B41FA5}">
                      <a16:colId xmlns:a16="http://schemas.microsoft.com/office/drawing/2014/main" val="2988458658"/>
                    </a:ext>
                  </a:extLst>
                </a:gridCol>
                <a:gridCol w="1161143">
                  <a:extLst>
                    <a:ext uri="{9D8B030D-6E8A-4147-A177-3AD203B41FA5}">
                      <a16:colId xmlns:a16="http://schemas.microsoft.com/office/drawing/2014/main" val="871835523"/>
                    </a:ext>
                  </a:extLst>
                </a:gridCol>
                <a:gridCol w="1161143">
                  <a:extLst>
                    <a:ext uri="{9D8B030D-6E8A-4147-A177-3AD203B41FA5}">
                      <a16:colId xmlns:a16="http://schemas.microsoft.com/office/drawing/2014/main" val="4123053703"/>
                    </a:ext>
                  </a:extLst>
                </a:gridCol>
                <a:gridCol w="1161143">
                  <a:extLst>
                    <a:ext uri="{9D8B030D-6E8A-4147-A177-3AD203B41FA5}">
                      <a16:colId xmlns:a16="http://schemas.microsoft.com/office/drawing/2014/main" val="3868149317"/>
                    </a:ext>
                  </a:extLst>
                </a:gridCol>
              </a:tblGrid>
              <a:tr h="370840">
                <a:tc>
                  <a:txBody>
                    <a:bodyPr/>
                    <a:lstStyle/>
                    <a:p>
                      <a:pPr algn="ctr"/>
                      <a:endParaRPr lang="en-TW" dirty="0"/>
                    </a:p>
                  </a:txBody>
                  <a:tcPr/>
                </a:tc>
                <a:tc>
                  <a:txBody>
                    <a:bodyPr/>
                    <a:lstStyle/>
                    <a:p>
                      <a:pPr algn="ctr"/>
                      <a:r>
                        <a:rPr lang="en-TW" dirty="0"/>
                        <a:t>1</a:t>
                      </a:r>
                    </a:p>
                  </a:txBody>
                  <a:tcPr/>
                </a:tc>
                <a:tc>
                  <a:txBody>
                    <a:bodyPr/>
                    <a:lstStyle/>
                    <a:p>
                      <a:pPr algn="ctr"/>
                      <a:r>
                        <a:rPr lang="en-TW" dirty="0"/>
                        <a:t>2</a:t>
                      </a:r>
                    </a:p>
                  </a:txBody>
                  <a:tcPr/>
                </a:tc>
                <a:tc>
                  <a:txBody>
                    <a:bodyPr/>
                    <a:lstStyle/>
                    <a:p>
                      <a:pPr algn="ctr"/>
                      <a:r>
                        <a:rPr lang="en-TW" dirty="0"/>
                        <a:t>3</a:t>
                      </a:r>
                    </a:p>
                  </a:txBody>
                  <a:tcPr/>
                </a:tc>
                <a:tc>
                  <a:txBody>
                    <a:bodyPr/>
                    <a:lstStyle/>
                    <a:p>
                      <a:pPr algn="ctr"/>
                      <a:r>
                        <a:rPr lang="en-TW" dirty="0"/>
                        <a:t>4</a:t>
                      </a:r>
                    </a:p>
                  </a:txBody>
                  <a:tcPr/>
                </a:tc>
                <a:tc>
                  <a:txBody>
                    <a:bodyPr/>
                    <a:lstStyle/>
                    <a:p>
                      <a:pPr algn="ctr"/>
                      <a:r>
                        <a:rPr lang="en-TW" dirty="0"/>
                        <a:t>5</a:t>
                      </a:r>
                    </a:p>
                  </a:txBody>
                  <a:tcPr/>
                </a:tc>
                <a:tc>
                  <a:txBody>
                    <a:bodyPr/>
                    <a:lstStyle/>
                    <a:p>
                      <a:pPr algn="ctr"/>
                      <a:r>
                        <a:rPr lang="en-TW" dirty="0"/>
                        <a:t>6</a:t>
                      </a:r>
                    </a:p>
                  </a:txBody>
                  <a:tcPr/>
                </a:tc>
                <a:extLst>
                  <a:ext uri="{0D108BD9-81ED-4DB2-BD59-A6C34878D82A}">
                    <a16:rowId xmlns:a16="http://schemas.microsoft.com/office/drawing/2014/main" val="1204056651"/>
                  </a:ext>
                </a:extLst>
              </a:tr>
              <a:tr h="370840">
                <a:tc>
                  <a:txBody>
                    <a:bodyPr/>
                    <a:lstStyle/>
                    <a:p>
                      <a:pPr algn="ctr"/>
                      <a:r>
                        <a:rPr lang="en-TW" sz="1400" dirty="0"/>
                        <a:t>x</a:t>
                      </a:r>
                    </a:p>
                  </a:txBody>
                  <a:tcPr/>
                </a:tc>
                <a:tc>
                  <a:txBody>
                    <a:bodyPr/>
                    <a:lstStyle/>
                    <a:p>
                      <a:pPr algn="ctr"/>
                      <a:r>
                        <a:rPr lang="en-TW" sz="1400" dirty="0"/>
                        <a:t>0.67</a:t>
                      </a:r>
                    </a:p>
                  </a:txBody>
                  <a:tcPr/>
                </a:tc>
                <a:tc>
                  <a:txBody>
                    <a:bodyPr/>
                    <a:lstStyle/>
                    <a:p>
                      <a:pPr algn="ctr"/>
                      <a:r>
                        <a:rPr lang="en-TW" sz="1400" dirty="0"/>
                        <a:t>0.27</a:t>
                      </a:r>
                    </a:p>
                  </a:txBody>
                  <a:tcPr/>
                </a:tc>
                <a:tc>
                  <a:txBody>
                    <a:bodyPr/>
                    <a:lstStyle/>
                    <a:p>
                      <a:pPr algn="ctr"/>
                      <a:r>
                        <a:rPr lang="en-TW" sz="1400" dirty="0"/>
                        <a:t>0.73</a:t>
                      </a:r>
                    </a:p>
                  </a:txBody>
                  <a:tcPr/>
                </a:tc>
                <a:tc>
                  <a:txBody>
                    <a:bodyPr/>
                    <a:lstStyle/>
                    <a:p>
                      <a:pPr algn="ctr"/>
                      <a:r>
                        <a:rPr lang="en-TW" sz="1400" dirty="0"/>
                        <a:t>0.96</a:t>
                      </a:r>
                    </a:p>
                  </a:txBody>
                  <a:tcPr/>
                </a:tc>
                <a:tc>
                  <a:txBody>
                    <a:bodyPr/>
                    <a:lstStyle/>
                    <a:p>
                      <a:pPr algn="ctr"/>
                      <a:r>
                        <a:rPr lang="en-TW" sz="1400" dirty="0"/>
                        <a:t>0.24</a:t>
                      </a:r>
                    </a:p>
                  </a:txBody>
                  <a:tcPr/>
                </a:tc>
                <a:tc>
                  <a:txBody>
                    <a:bodyPr/>
                    <a:lstStyle/>
                    <a:p>
                      <a:pPr algn="ctr"/>
                      <a:r>
                        <a:rPr lang="en-TW" sz="1400" dirty="0"/>
                        <a:t>0.57</a:t>
                      </a:r>
                    </a:p>
                  </a:txBody>
                  <a:tcPr/>
                </a:tc>
                <a:extLst>
                  <a:ext uri="{0D108BD9-81ED-4DB2-BD59-A6C34878D82A}">
                    <a16:rowId xmlns:a16="http://schemas.microsoft.com/office/drawing/2014/main" val="2942689299"/>
                  </a:ext>
                </a:extLst>
              </a:tr>
              <a:tr h="370840">
                <a:tc>
                  <a:txBody>
                    <a:bodyPr/>
                    <a:lstStyle/>
                    <a:p>
                      <a:pPr algn="ctr"/>
                      <a:r>
                        <a:rPr lang="en-TW" sz="1400" dirty="0"/>
                        <a:t>y</a:t>
                      </a:r>
                    </a:p>
                  </a:txBody>
                  <a:tcPr/>
                </a:tc>
                <a:tc>
                  <a:txBody>
                    <a:bodyPr/>
                    <a:lstStyle/>
                    <a:p>
                      <a:pPr algn="ctr"/>
                      <a:r>
                        <a:rPr lang="en-TW" sz="1400" dirty="0"/>
                        <a:t>15.5</a:t>
                      </a:r>
                    </a:p>
                  </a:txBody>
                  <a:tcPr/>
                </a:tc>
                <a:tc>
                  <a:txBody>
                    <a:bodyPr/>
                    <a:lstStyle/>
                    <a:p>
                      <a:pPr algn="ctr"/>
                      <a:r>
                        <a:rPr lang="en-TW" sz="1400" dirty="0"/>
                        <a:t>16.5</a:t>
                      </a:r>
                    </a:p>
                  </a:txBody>
                  <a:tcPr/>
                </a:tc>
                <a:tc>
                  <a:txBody>
                    <a:bodyPr/>
                    <a:lstStyle/>
                    <a:p>
                      <a:pPr algn="ctr"/>
                      <a:r>
                        <a:rPr lang="en-TW" sz="1400" dirty="0"/>
                        <a:t>17.8</a:t>
                      </a:r>
                    </a:p>
                  </a:txBody>
                  <a:tcPr/>
                </a:tc>
                <a:tc>
                  <a:txBody>
                    <a:bodyPr/>
                    <a:lstStyle/>
                    <a:p>
                      <a:pPr algn="ctr"/>
                      <a:r>
                        <a:rPr lang="en-TW" sz="1400" dirty="0"/>
                        <a:t>18.4</a:t>
                      </a:r>
                    </a:p>
                  </a:txBody>
                  <a:tcPr/>
                </a:tc>
                <a:tc>
                  <a:txBody>
                    <a:bodyPr/>
                    <a:lstStyle/>
                    <a:p>
                      <a:pPr algn="ctr"/>
                      <a:r>
                        <a:rPr lang="en-TW" sz="1400" dirty="0"/>
                        <a:t>16.1</a:t>
                      </a:r>
                    </a:p>
                  </a:txBody>
                  <a:tcPr/>
                </a:tc>
                <a:tc>
                  <a:txBody>
                    <a:bodyPr/>
                    <a:lstStyle/>
                    <a:p>
                      <a:pPr algn="ctr"/>
                      <a:r>
                        <a:rPr lang="en-TW" sz="1400" dirty="0"/>
                        <a:t>17.3</a:t>
                      </a:r>
                    </a:p>
                  </a:txBody>
                  <a:tcPr/>
                </a:tc>
                <a:extLst>
                  <a:ext uri="{0D108BD9-81ED-4DB2-BD59-A6C34878D82A}">
                    <a16:rowId xmlns:a16="http://schemas.microsoft.com/office/drawing/2014/main" val="3735855129"/>
                  </a:ext>
                </a:extLst>
              </a:tr>
            </a:tbl>
          </a:graphicData>
        </a:graphic>
      </p:graphicFrame>
      <p:sp>
        <p:nvSpPr>
          <p:cNvPr id="53" name="Google Shape;1660;p163">
            <a:extLst>
              <a:ext uri="{FF2B5EF4-FFF2-40B4-BE49-F238E27FC236}">
                <a16:creationId xmlns:a16="http://schemas.microsoft.com/office/drawing/2014/main" id="{ACAF6324-E0F8-4A47-BCAB-D87621825C28}"/>
              </a:ext>
            </a:extLst>
          </p:cNvPr>
          <p:cNvSpPr txBox="1"/>
          <p:nvPr/>
        </p:nvSpPr>
        <p:spPr>
          <a:xfrm>
            <a:off x="10570612" y="2199891"/>
            <a:ext cx="714034" cy="590932"/>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rgbClr val="000000"/>
              </a:buClr>
              <a:buSzPts val="1800"/>
              <a:buFont typeface="Arial"/>
              <a:buNone/>
            </a:pPr>
            <a:r>
              <a:rPr lang="en-US" sz="1600" i="0" u="none" strike="noStrike" kern="0" cap="none" dirty="0">
                <a:solidFill>
                  <a:schemeClr val="accent3">
                    <a:lumMod val="25000"/>
                  </a:schemeClr>
                </a:solidFill>
                <a:latin typeface="Toppan Bunkyu Midashi Gothic Ex" panose="020B0900000000000000" pitchFamily="34" charset="-128"/>
                <a:ea typeface="Toppan Bunkyu Midashi Gothic Ex" panose="020B0900000000000000" pitchFamily="34" charset="-128"/>
                <a:cs typeface="Calibri"/>
                <a:sym typeface="Calibri"/>
              </a:rPr>
              <a:t>.  .  .</a:t>
            </a:r>
            <a:endParaRPr sz="1600" i="0" u="none" strike="noStrike" kern="0" cap="none" dirty="0">
              <a:solidFill>
                <a:schemeClr val="accent3">
                  <a:lumMod val="25000"/>
                </a:schemeClr>
              </a:solidFill>
              <a:latin typeface="Toppan Bunkyu Midashi Gothic Ex" panose="020B0900000000000000" pitchFamily="34" charset="-128"/>
              <a:ea typeface="Toppan Bunkyu Midashi Gothic Ex" panose="020B0900000000000000" pitchFamily="34" charset="-128"/>
              <a:cs typeface="Calibri"/>
              <a:sym typeface="Calibri"/>
            </a:endParaRPr>
          </a:p>
        </p:txBody>
      </p:sp>
      <p:pic>
        <p:nvPicPr>
          <p:cNvPr id="7" name="Picture 6">
            <a:extLst>
              <a:ext uri="{FF2B5EF4-FFF2-40B4-BE49-F238E27FC236}">
                <a16:creationId xmlns:a16="http://schemas.microsoft.com/office/drawing/2014/main" id="{951B2D7A-5A2C-EB40-90C7-A018B867D926}"/>
              </a:ext>
            </a:extLst>
          </p:cNvPr>
          <p:cNvPicPr>
            <a:picLocks noChangeAspect="1"/>
          </p:cNvPicPr>
          <p:nvPr/>
        </p:nvPicPr>
        <p:blipFill>
          <a:blip r:embed="rId3"/>
          <a:srcRect/>
          <a:stretch/>
        </p:blipFill>
        <p:spPr>
          <a:xfrm>
            <a:off x="941185" y="3111076"/>
            <a:ext cx="5193153" cy="3027326"/>
          </a:xfrm>
          <a:prstGeom prst="rect">
            <a:avLst/>
          </a:prstGeom>
        </p:spPr>
      </p:pic>
      <p:cxnSp>
        <p:nvCxnSpPr>
          <p:cNvPr id="35" name="Straight Arrow Connector 34">
            <a:extLst>
              <a:ext uri="{FF2B5EF4-FFF2-40B4-BE49-F238E27FC236}">
                <a16:creationId xmlns:a16="http://schemas.microsoft.com/office/drawing/2014/main" id="{7D828D49-3244-254D-9320-829D6127BB79}"/>
              </a:ext>
            </a:extLst>
          </p:cNvPr>
          <p:cNvCxnSpPr>
            <a:cxnSpLocks/>
          </p:cNvCxnSpPr>
          <p:nvPr/>
        </p:nvCxnSpPr>
        <p:spPr>
          <a:xfrm flipV="1">
            <a:off x="7049293" y="3528176"/>
            <a:ext cx="0" cy="217812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3F0DCF0F-89AD-7247-A30A-25EDE8807E32}"/>
              </a:ext>
            </a:extLst>
          </p:cNvPr>
          <p:cNvCxnSpPr>
            <a:cxnSpLocks/>
          </p:cNvCxnSpPr>
          <p:nvPr/>
        </p:nvCxnSpPr>
        <p:spPr>
          <a:xfrm>
            <a:off x="7039019" y="5704586"/>
            <a:ext cx="334835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53C3838B-9BCD-AA44-8EB6-3FD46E57D170}"/>
              </a:ext>
            </a:extLst>
          </p:cNvPr>
          <p:cNvSpPr/>
          <p:nvPr/>
        </p:nvSpPr>
        <p:spPr>
          <a:xfrm>
            <a:off x="10521675" y="5519920"/>
            <a:ext cx="304892" cy="369332"/>
          </a:xfrm>
          <a:prstGeom prst="rect">
            <a:avLst/>
          </a:prstGeom>
          <a:noFill/>
        </p:spPr>
        <p:txBody>
          <a:bodyPr wrap="none" lIns="91440" tIns="45720" rIns="91440" bIns="45720">
            <a:spAutoFit/>
          </a:bodyPr>
          <a:lstStyle/>
          <a:p>
            <a:pPr algn="ctr"/>
            <a:r>
              <a:rPr lang="en-US" b="0" cap="none" spc="0" dirty="0">
                <a:ln w="0"/>
                <a:solidFill>
                  <a:schemeClr val="tx1"/>
                </a:solidFill>
                <a:effectLst>
                  <a:outerShdw blurRad="38100" dist="19050" dir="2700000" algn="tl" rotWithShape="0">
                    <a:schemeClr val="dk1">
                      <a:alpha val="40000"/>
                    </a:schemeClr>
                  </a:outerShdw>
                </a:effectLst>
              </a:rPr>
              <a:t>x</a:t>
            </a:r>
          </a:p>
        </p:txBody>
      </p:sp>
      <p:sp>
        <p:nvSpPr>
          <p:cNvPr id="38" name="Rectangle 37">
            <a:extLst>
              <a:ext uri="{FF2B5EF4-FFF2-40B4-BE49-F238E27FC236}">
                <a16:creationId xmlns:a16="http://schemas.microsoft.com/office/drawing/2014/main" id="{F7D738AF-EBCF-1841-946E-8A32D355884A}"/>
              </a:ext>
            </a:extLst>
          </p:cNvPr>
          <p:cNvSpPr/>
          <p:nvPr/>
        </p:nvSpPr>
        <p:spPr>
          <a:xfrm>
            <a:off x="6894588" y="3029149"/>
            <a:ext cx="288862" cy="369332"/>
          </a:xfrm>
          <a:prstGeom prst="rect">
            <a:avLst/>
          </a:prstGeom>
          <a:noFill/>
        </p:spPr>
        <p:txBody>
          <a:bodyPr wrap="none" lIns="91440" tIns="45720" rIns="91440" bIns="45720">
            <a:spAutoFit/>
          </a:bodyPr>
          <a:lstStyle/>
          <a:p>
            <a:pPr algn="ctr"/>
            <a:r>
              <a:rPr lang="en-US" dirty="0">
                <a:ln w="0"/>
                <a:effectLst>
                  <a:outerShdw blurRad="38100" dist="19050" dir="2700000" algn="tl" rotWithShape="0">
                    <a:schemeClr val="dk1">
                      <a:alpha val="40000"/>
                    </a:schemeClr>
                  </a:outerShdw>
                </a:effectLst>
              </a:rPr>
              <a:t>y</a:t>
            </a:r>
            <a:endParaRPr lang="en-US" b="0" cap="none" spc="0" dirty="0">
              <a:ln w="0"/>
              <a:solidFill>
                <a:schemeClr val="tx1"/>
              </a:solidFill>
              <a:effectLst>
                <a:outerShdw blurRad="38100" dist="19050" dir="2700000" algn="tl" rotWithShape="0">
                  <a:schemeClr val="dk1">
                    <a:alpha val="40000"/>
                  </a:schemeClr>
                </a:outerShdw>
              </a:effectLst>
            </a:endParaRPr>
          </a:p>
        </p:txBody>
      </p:sp>
      <p:sp>
        <p:nvSpPr>
          <p:cNvPr id="40" name="Oval 39">
            <a:extLst>
              <a:ext uri="{FF2B5EF4-FFF2-40B4-BE49-F238E27FC236}">
                <a16:creationId xmlns:a16="http://schemas.microsoft.com/office/drawing/2014/main" id="{5A44F71B-2A35-6C46-82EE-A6CB076B9BE7}"/>
              </a:ext>
            </a:extLst>
          </p:cNvPr>
          <p:cNvSpPr/>
          <p:nvPr/>
        </p:nvSpPr>
        <p:spPr>
          <a:xfrm>
            <a:off x="9038148" y="4361549"/>
            <a:ext cx="90000" cy="9000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4B28C459-6332-0F40-A8C3-C6B0F31A713C}"/>
              </a:ext>
            </a:extLst>
          </p:cNvPr>
          <p:cNvSpPr/>
          <p:nvPr/>
        </p:nvSpPr>
        <p:spPr>
          <a:xfrm>
            <a:off x="8830929" y="4507731"/>
            <a:ext cx="90000" cy="9000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2A941A3E-9911-7F44-8F57-8CF296785EE7}"/>
              </a:ext>
            </a:extLst>
          </p:cNvPr>
          <p:cNvSpPr/>
          <p:nvPr/>
        </p:nvSpPr>
        <p:spPr>
          <a:xfrm>
            <a:off x="9251306" y="4040199"/>
            <a:ext cx="90000" cy="9000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BDB4B0B1-A772-9148-A707-945C5C731CDC}"/>
              </a:ext>
            </a:extLst>
          </p:cNvPr>
          <p:cNvSpPr/>
          <p:nvPr/>
        </p:nvSpPr>
        <p:spPr>
          <a:xfrm>
            <a:off x="8694563" y="4328300"/>
            <a:ext cx="90000" cy="9000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7954E053-154D-024E-B21A-2D9CF07FAF18}"/>
              </a:ext>
            </a:extLst>
          </p:cNvPr>
          <p:cNvSpPr/>
          <p:nvPr/>
        </p:nvSpPr>
        <p:spPr>
          <a:xfrm>
            <a:off x="9546961" y="3723476"/>
            <a:ext cx="90000" cy="9000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B0FB0345-6D93-C145-9DCA-53F4E891E553}"/>
              </a:ext>
            </a:extLst>
          </p:cNvPr>
          <p:cNvSpPr/>
          <p:nvPr/>
        </p:nvSpPr>
        <p:spPr>
          <a:xfrm>
            <a:off x="9726133" y="4025086"/>
            <a:ext cx="90000" cy="9000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022CF8EE-5783-FB4F-9D19-0973C5C67ED8}"/>
              </a:ext>
            </a:extLst>
          </p:cNvPr>
          <p:cNvSpPr/>
          <p:nvPr/>
        </p:nvSpPr>
        <p:spPr>
          <a:xfrm>
            <a:off x="9438961" y="4079086"/>
            <a:ext cx="90000" cy="9000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1BB5F4C9-DB31-0947-8F53-E068597C4D62}"/>
              </a:ext>
            </a:extLst>
          </p:cNvPr>
          <p:cNvSpPr/>
          <p:nvPr/>
        </p:nvSpPr>
        <p:spPr>
          <a:xfrm>
            <a:off x="9086303" y="4634160"/>
            <a:ext cx="90000" cy="9000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07412530-DCE6-0E4F-9154-A2D3BACCAA23}"/>
              </a:ext>
            </a:extLst>
          </p:cNvPr>
          <p:cNvSpPr/>
          <p:nvPr/>
        </p:nvSpPr>
        <p:spPr>
          <a:xfrm>
            <a:off x="7603682" y="5075741"/>
            <a:ext cx="90000" cy="9000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73A1C"/>
              </a:solidFill>
            </a:endParaRPr>
          </a:p>
        </p:txBody>
      </p:sp>
      <p:sp>
        <p:nvSpPr>
          <p:cNvPr id="54" name="Oval 53">
            <a:extLst>
              <a:ext uri="{FF2B5EF4-FFF2-40B4-BE49-F238E27FC236}">
                <a16:creationId xmlns:a16="http://schemas.microsoft.com/office/drawing/2014/main" id="{4B9AAF6E-862A-AA42-B9B7-43C516CFC622}"/>
              </a:ext>
            </a:extLst>
          </p:cNvPr>
          <p:cNvSpPr/>
          <p:nvPr/>
        </p:nvSpPr>
        <p:spPr>
          <a:xfrm>
            <a:off x="7821365" y="4938088"/>
            <a:ext cx="90000" cy="9000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73A1C"/>
              </a:solidFill>
            </a:endParaRPr>
          </a:p>
        </p:txBody>
      </p:sp>
      <p:sp>
        <p:nvSpPr>
          <p:cNvPr id="55" name="Oval 54">
            <a:extLst>
              <a:ext uri="{FF2B5EF4-FFF2-40B4-BE49-F238E27FC236}">
                <a16:creationId xmlns:a16="http://schemas.microsoft.com/office/drawing/2014/main" id="{86242F26-C136-A146-BB32-9DF62FF7797F}"/>
              </a:ext>
            </a:extLst>
          </p:cNvPr>
          <p:cNvSpPr/>
          <p:nvPr/>
        </p:nvSpPr>
        <p:spPr>
          <a:xfrm>
            <a:off x="7657682" y="5322412"/>
            <a:ext cx="90000" cy="9000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73A1C"/>
              </a:solidFill>
            </a:endParaRPr>
          </a:p>
        </p:txBody>
      </p:sp>
      <p:sp>
        <p:nvSpPr>
          <p:cNvPr id="56" name="Oval 55">
            <a:extLst>
              <a:ext uri="{FF2B5EF4-FFF2-40B4-BE49-F238E27FC236}">
                <a16:creationId xmlns:a16="http://schemas.microsoft.com/office/drawing/2014/main" id="{BC85C766-55C7-054D-BA3D-A25777740171}"/>
              </a:ext>
            </a:extLst>
          </p:cNvPr>
          <p:cNvSpPr/>
          <p:nvPr/>
        </p:nvSpPr>
        <p:spPr>
          <a:xfrm>
            <a:off x="8367485" y="4826859"/>
            <a:ext cx="90000" cy="9000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73A1C"/>
              </a:solidFill>
            </a:endParaRPr>
          </a:p>
        </p:txBody>
      </p:sp>
      <p:sp>
        <p:nvSpPr>
          <p:cNvPr id="57" name="Oval 56">
            <a:extLst>
              <a:ext uri="{FF2B5EF4-FFF2-40B4-BE49-F238E27FC236}">
                <a16:creationId xmlns:a16="http://schemas.microsoft.com/office/drawing/2014/main" id="{D4D402A4-67F1-F749-B736-8CE19B7E2B03}"/>
              </a:ext>
            </a:extLst>
          </p:cNvPr>
          <p:cNvSpPr/>
          <p:nvPr/>
        </p:nvSpPr>
        <p:spPr>
          <a:xfrm>
            <a:off x="8600686" y="4885563"/>
            <a:ext cx="90000" cy="9000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73A1C"/>
              </a:solidFill>
            </a:endParaRPr>
          </a:p>
        </p:txBody>
      </p:sp>
      <p:sp>
        <p:nvSpPr>
          <p:cNvPr id="58" name="Oval 57">
            <a:extLst>
              <a:ext uri="{FF2B5EF4-FFF2-40B4-BE49-F238E27FC236}">
                <a16:creationId xmlns:a16="http://schemas.microsoft.com/office/drawing/2014/main" id="{A9BDF83D-9AED-654F-AC55-D22527364DBF}"/>
              </a:ext>
            </a:extLst>
          </p:cNvPr>
          <p:cNvSpPr/>
          <p:nvPr/>
        </p:nvSpPr>
        <p:spPr>
          <a:xfrm>
            <a:off x="8182053" y="4695406"/>
            <a:ext cx="90000" cy="9000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73A1C"/>
              </a:solidFill>
            </a:endParaRPr>
          </a:p>
        </p:txBody>
      </p:sp>
      <p:sp>
        <p:nvSpPr>
          <p:cNvPr id="59" name="Oval 58">
            <a:extLst>
              <a:ext uri="{FF2B5EF4-FFF2-40B4-BE49-F238E27FC236}">
                <a16:creationId xmlns:a16="http://schemas.microsoft.com/office/drawing/2014/main" id="{51DEE9C0-F614-2B48-A710-FEC4472DA961}"/>
              </a:ext>
            </a:extLst>
          </p:cNvPr>
          <p:cNvSpPr/>
          <p:nvPr/>
        </p:nvSpPr>
        <p:spPr>
          <a:xfrm>
            <a:off x="8111941" y="5075741"/>
            <a:ext cx="90000" cy="9000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73A1C"/>
              </a:solidFill>
            </a:endParaRPr>
          </a:p>
        </p:txBody>
      </p:sp>
      <p:sp>
        <p:nvSpPr>
          <p:cNvPr id="60" name="Oval 59">
            <a:extLst>
              <a:ext uri="{FF2B5EF4-FFF2-40B4-BE49-F238E27FC236}">
                <a16:creationId xmlns:a16="http://schemas.microsoft.com/office/drawing/2014/main" id="{F6A960BA-B7F1-1949-BB55-4595AC2A0885}"/>
              </a:ext>
            </a:extLst>
          </p:cNvPr>
          <p:cNvSpPr/>
          <p:nvPr/>
        </p:nvSpPr>
        <p:spPr>
          <a:xfrm>
            <a:off x="7878741" y="5136819"/>
            <a:ext cx="90000" cy="9000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73A1C"/>
              </a:solidFill>
            </a:endParaRPr>
          </a:p>
        </p:txBody>
      </p:sp>
      <p:sp>
        <p:nvSpPr>
          <p:cNvPr id="61" name="Oval 60">
            <a:extLst>
              <a:ext uri="{FF2B5EF4-FFF2-40B4-BE49-F238E27FC236}">
                <a16:creationId xmlns:a16="http://schemas.microsoft.com/office/drawing/2014/main" id="{194D4B87-AD37-D241-A2BA-E52530D8C737}"/>
              </a:ext>
            </a:extLst>
          </p:cNvPr>
          <p:cNvSpPr/>
          <p:nvPr/>
        </p:nvSpPr>
        <p:spPr>
          <a:xfrm>
            <a:off x="8467674" y="4653200"/>
            <a:ext cx="90000" cy="9000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73A1C"/>
              </a:solidFill>
            </a:endParaRPr>
          </a:p>
        </p:txBody>
      </p:sp>
      <p:cxnSp>
        <p:nvCxnSpPr>
          <p:cNvPr id="14" name="Straight Connector 13">
            <a:extLst>
              <a:ext uri="{FF2B5EF4-FFF2-40B4-BE49-F238E27FC236}">
                <a16:creationId xmlns:a16="http://schemas.microsoft.com/office/drawing/2014/main" id="{8814786A-07A3-D644-B56B-8CA69B2F0598}"/>
              </a:ext>
            </a:extLst>
          </p:cNvPr>
          <p:cNvCxnSpPr>
            <a:cxnSpLocks/>
          </p:cNvCxnSpPr>
          <p:nvPr/>
        </p:nvCxnSpPr>
        <p:spPr>
          <a:xfrm>
            <a:off x="8054459" y="4507731"/>
            <a:ext cx="0" cy="1102497"/>
          </a:xfrm>
          <a:prstGeom prst="line">
            <a:avLst/>
          </a:prstGeom>
          <a:ln w="6350">
            <a:prstDash val="lgDash"/>
          </a:ln>
        </p:spPr>
        <p:style>
          <a:lnRef idx="1">
            <a:schemeClr val="dk1"/>
          </a:lnRef>
          <a:fillRef idx="0">
            <a:schemeClr val="dk1"/>
          </a:fillRef>
          <a:effectRef idx="0">
            <a:schemeClr val="dk1"/>
          </a:effectRef>
          <a:fontRef idx="minor">
            <a:schemeClr val="tx1"/>
          </a:fontRef>
        </p:style>
      </p:cxnSp>
      <p:cxnSp>
        <p:nvCxnSpPr>
          <p:cNvPr id="71" name="Straight Connector 70">
            <a:extLst>
              <a:ext uri="{FF2B5EF4-FFF2-40B4-BE49-F238E27FC236}">
                <a16:creationId xmlns:a16="http://schemas.microsoft.com/office/drawing/2014/main" id="{8A51DFCF-ECF8-F145-9996-123C0E9A4B20}"/>
              </a:ext>
            </a:extLst>
          </p:cNvPr>
          <p:cNvCxnSpPr>
            <a:cxnSpLocks/>
          </p:cNvCxnSpPr>
          <p:nvPr/>
        </p:nvCxnSpPr>
        <p:spPr>
          <a:xfrm>
            <a:off x="8690686" y="4233193"/>
            <a:ext cx="0" cy="1102497"/>
          </a:xfrm>
          <a:prstGeom prst="line">
            <a:avLst/>
          </a:prstGeom>
          <a:ln w="6350">
            <a:prstDash val="lgDash"/>
          </a:ln>
        </p:spPr>
        <p:style>
          <a:lnRef idx="1">
            <a:schemeClr val="dk1"/>
          </a:lnRef>
          <a:fillRef idx="0">
            <a:schemeClr val="dk1"/>
          </a:fillRef>
          <a:effectRef idx="0">
            <a:schemeClr val="dk1"/>
          </a:effectRef>
          <a:fontRef idx="minor">
            <a:schemeClr val="tx1"/>
          </a:fontRef>
        </p:style>
      </p:cxnSp>
      <p:cxnSp>
        <p:nvCxnSpPr>
          <p:cNvPr id="72" name="Straight Connector 71">
            <a:extLst>
              <a:ext uri="{FF2B5EF4-FFF2-40B4-BE49-F238E27FC236}">
                <a16:creationId xmlns:a16="http://schemas.microsoft.com/office/drawing/2014/main" id="{A2B9332E-7C35-164E-B990-F175BCE70AE6}"/>
              </a:ext>
            </a:extLst>
          </p:cNvPr>
          <p:cNvCxnSpPr>
            <a:cxnSpLocks/>
          </p:cNvCxnSpPr>
          <p:nvPr/>
        </p:nvCxnSpPr>
        <p:spPr>
          <a:xfrm>
            <a:off x="9251306" y="3850891"/>
            <a:ext cx="0" cy="1102497"/>
          </a:xfrm>
          <a:prstGeom prst="line">
            <a:avLst/>
          </a:prstGeom>
          <a:ln w="6350">
            <a:prstDash val="lgDash"/>
          </a:ln>
        </p:spPr>
        <p:style>
          <a:lnRef idx="1">
            <a:schemeClr val="dk1"/>
          </a:lnRef>
          <a:fillRef idx="0">
            <a:schemeClr val="dk1"/>
          </a:fillRef>
          <a:effectRef idx="0">
            <a:schemeClr val="dk1"/>
          </a:effectRef>
          <a:fontRef idx="minor">
            <a:schemeClr val="tx1"/>
          </a:fontRef>
        </p:style>
      </p:cxnSp>
      <p:sp>
        <p:nvSpPr>
          <p:cNvPr id="17" name="Rectangle 16">
            <a:extLst>
              <a:ext uri="{FF2B5EF4-FFF2-40B4-BE49-F238E27FC236}">
                <a16:creationId xmlns:a16="http://schemas.microsoft.com/office/drawing/2014/main" id="{FCDA8238-4D6A-6B4F-AA87-DC472CB03FA8}"/>
              </a:ext>
            </a:extLst>
          </p:cNvPr>
          <p:cNvSpPr/>
          <p:nvPr/>
        </p:nvSpPr>
        <p:spPr>
          <a:xfrm>
            <a:off x="43032" y="3421733"/>
            <a:ext cx="1289135" cy="308995"/>
          </a:xfrm>
          <a:prstGeom prst="rect">
            <a:avLst/>
          </a:prstGeom>
        </p:spPr>
        <p:txBody>
          <a:bodyPr wrap="none">
            <a:spAutoFit/>
          </a:bodyPr>
          <a:lstStyle/>
          <a:p>
            <a:pPr algn="ctr">
              <a:lnSpc>
                <a:spcPct val="130000"/>
              </a:lnSpc>
            </a:pPr>
            <a:r>
              <a:rPr lang="en-US" sz="1200" dirty="0" err="1">
                <a:latin typeface="微软雅黑" panose="020B0503020204020204" pitchFamily="34" charset="-122"/>
                <a:ea typeface="微软雅黑" panose="020B0503020204020204" pitchFamily="34" charset="-122"/>
              </a:rPr>
              <a:t>max_depth</a:t>
            </a:r>
            <a:r>
              <a:rPr lang="en-US" sz="1200" dirty="0">
                <a:latin typeface="微软雅黑" panose="020B0503020204020204" pitchFamily="34" charset="-122"/>
                <a:ea typeface="微软雅黑" panose="020B0503020204020204" pitchFamily="34" charset="-122"/>
              </a:rPr>
              <a:t> = 2</a:t>
            </a:r>
            <a:endParaRPr lang="en-TW" sz="1200" dirty="0">
              <a:latin typeface="微软雅黑" panose="020B0503020204020204" pitchFamily="34" charset="-122"/>
              <a:ea typeface="微软雅黑" panose="020B0503020204020204" pitchFamily="34" charset="-122"/>
            </a:endParaRPr>
          </a:p>
        </p:txBody>
      </p:sp>
      <p:cxnSp>
        <p:nvCxnSpPr>
          <p:cNvPr id="75" name="Straight Arrow Connector 74">
            <a:extLst>
              <a:ext uri="{FF2B5EF4-FFF2-40B4-BE49-F238E27FC236}">
                <a16:creationId xmlns:a16="http://schemas.microsoft.com/office/drawing/2014/main" id="{33F6B116-C3AD-BA44-ACE5-8C2ACD7C4BF8}"/>
              </a:ext>
            </a:extLst>
          </p:cNvPr>
          <p:cNvCxnSpPr>
            <a:cxnSpLocks/>
          </p:cNvCxnSpPr>
          <p:nvPr/>
        </p:nvCxnSpPr>
        <p:spPr>
          <a:xfrm>
            <a:off x="1300016" y="3608829"/>
            <a:ext cx="771467" cy="90000"/>
          </a:xfrm>
          <a:prstGeom prst="straightConnector1">
            <a:avLst/>
          </a:prstGeom>
          <a:ln w="12700">
            <a:prstDash val="sysDash"/>
            <a:tailEnd type="triangle"/>
          </a:ln>
        </p:spPr>
        <p:style>
          <a:lnRef idx="1">
            <a:schemeClr val="dk1"/>
          </a:lnRef>
          <a:fillRef idx="0">
            <a:schemeClr val="dk1"/>
          </a:fillRef>
          <a:effectRef idx="0">
            <a:schemeClr val="dk1"/>
          </a:effectRef>
          <a:fontRef idx="minor">
            <a:schemeClr val="tx1"/>
          </a:fontRef>
        </p:style>
      </p:cxnSp>
      <p:sp>
        <p:nvSpPr>
          <p:cNvPr id="77" name="Rectangle 76">
            <a:extLst>
              <a:ext uri="{FF2B5EF4-FFF2-40B4-BE49-F238E27FC236}">
                <a16:creationId xmlns:a16="http://schemas.microsoft.com/office/drawing/2014/main" id="{B644E5C6-DE48-AD4A-A725-ABEC8FBA8D3E}"/>
              </a:ext>
            </a:extLst>
          </p:cNvPr>
          <p:cNvSpPr/>
          <p:nvPr/>
        </p:nvSpPr>
        <p:spPr>
          <a:xfrm>
            <a:off x="8456953" y="5732860"/>
            <a:ext cx="481222" cy="254813"/>
          </a:xfrm>
          <a:prstGeom prst="rect">
            <a:avLst/>
          </a:prstGeom>
        </p:spPr>
        <p:txBody>
          <a:bodyPr wrap="none">
            <a:spAutoFit/>
          </a:bodyPr>
          <a:lstStyle/>
          <a:p>
            <a:pPr algn="ctr">
              <a:lnSpc>
                <a:spcPct val="130000"/>
              </a:lnSpc>
            </a:pPr>
            <a:r>
              <a:rPr lang="en-US" sz="900" dirty="0">
                <a:latin typeface="微软雅黑" panose="020B0503020204020204" pitchFamily="34" charset="-122"/>
                <a:ea typeface="微软雅黑" panose="020B0503020204020204" pitchFamily="34" charset="-122"/>
              </a:rPr>
              <a:t>0.496</a:t>
            </a:r>
            <a:endParaRPr lang="en-TW" sz="900" dirty="0">
              <a:latin typeface="微软雅黑" panose="020B0503020204020204" pitchFamily="34" charset="-122"/>
              <a:ea typeface="微软雅黑" panose="020B0503020204020204" pitchFamily="34" charset="-122"/>
            </a:endParaRPr>
          </a:p>
        </p:txBody>
      </p:sp>
      <p:sp>
        <p:nvSpPr>
          <p:cNvPr id="78" name="Rectangle 77">
            <a:extLst>
              <a:ext uri="{FF2B5EF4-FFF2-40B4-BE49-F238E27FC236}">
                <a16:creationId xmlns:a16="http://schemas.microsoft.com/office/drawing/2014/main" id="{9E2C42C6-3AD5-A14B-8E37-A03066FCE9CC}"/>
              </a:ext>
            </a:extLst>
          </p:cNvPr>
          <p:cNvSpPr/>
          <p:nvPr/>
        </p:nvSpPr>
        <p:spPr>
          <a:xfrm>
            <a:off x="7820024" y="5738036"/>
            <a:ext cx="481222" cy="254813"/>
          </a:xfrm>
          <a:prstGeom prst="rect">
            <a:avLst/>
          </a:prstGeom>
        </p:spPr>
        <p:txBody>
          <a:bodyPr wrap="none">
            <a:spAutoFit/>
          </a:bodyPr>
          <a:lstStyle/>
          <a:p>
            <a:pPr algn="ctr">
              <a:lnSpc>
                <a:spcPct val="130000"/>
              </a:lnSpc>
            </a:pPr>
            <a:r>
              <a:rPr lang="en-US" sz="900" dirty="0">
                <a:latin typeface="微软雅黑" panose="020B0503020204020204" pitchFamily="34" charset="-122"/>
                <a:ea typeface="微软雅黑" panose="020B0503020204020204" pitchFamily="34" charset="-122"/>
              </a:rPr>
              <a:t>0.193</a:t>
            </a:r>
            <a:endParaRPr lang="en-TW" sz="900" dirty="0">
              <a:latin typeface="微软雅黑" panose="020B0503020204020204" pitchFamily="34" charset="-122"/>
              <a:ea typeface="微软雅黑" panose="020B0503020204020204" pitchFamily="34" charset="-122"/>
            </a:endParaRPr>
          </a:p>
        </p:txBody>
      </p:sp>
      <p:sp>
        <p:nvSpPr>
          <p:cNvPr id="79" name="Rectangle 78">
            <a:extLst>
              <a:ext uri="{FF2B5EF4-FFF2-40B4-BE49-F238E27FC236}">
                <a16:creationId xmlns:a16="http://schemas.microsoft.com/office/drawing/2014/main" id="{0F62A502-069D-1B4B-A45F-DC489C83ED89}"/>
              </a:ext>
            </a:extLst>
          </p:cNvPr>
          <p:cNvSpPr/>
          <p:nvPr/>
        </p:nvSpPr>
        <p:spPr>
          <a:xfrm>
            <a:off x="9000062" y="5739360"/>
            <a:ext cx="481222" cy="254813"/>
          </a:xfrm>
          <a:prstGeom prst="rect">
            <a:avLst/>
          </a:prstGeom>
        </p:spPr>
        <p:txBody>
          <a:bodyPr wrap="none">
            <a:spAutoFit/>
          </a:bodyPr>
          <a:lstStyle/>
          <a:p>
            <a:pPr algn="ctr">
              <a:lnSpc>
                <a:spcPct val="130000"/>
              </a:lnSpc>
            </a:pPr>
            <a:r>
              <a:rPr lang="en-US" sz="900" dirty="0">
                <a:latin typeface="微软雅黑" panose="020B0503020204020204" pitchFamily="34" charset="-122"/>
                <a:ea typeface="微软雅黑" panose="020B0503020204020204" pitchFamily="34" charset="-122"/>
              </a:rPr>
              <a:t>0.718</a:t>
            </a:r>
            <a:endParaRPr lang="en-TW" sz="900" dirty="0">
              <a:latin typeface="微软雅黑" panose="020B0503020204020204" pitchFamily="34" charset="-122"/>
              <a:ea typeface="微软雅黑" panose="020B0503020204020204" pitchFamily="34" charset="-122"/>
            </a:endParaRPr>
          </a:p>
        </p:txBody>
      </p:sp>
      <p:cxnSp>
        <p:nvCxnSpPr>
          <p:cNvPr id="81" name="Straight Connector 80">
            <a:extLst>
              <a:ext uri="{FF2B5EF4-FFF2-40B4-BE49-F238E27FC236}">
                <a16:creationId xmlns:a16="http://schemas.microsoft.com/office/drawing/2014/main" id="{4DECD3AE-A2FF-344D-BC87-A7D387F2E21F}"/>
              </a:ext>
            </a:extLst>
          </p:cNvPr>
          <p:cNvCxnSpPr/>
          <p:nvPr/>
        </p:nvCxnSpPr>
        <p:spPr>
          <a:xfrm>
            <a:off x="9255230" y="3977855"/>
            <a:ext cx="547461" cy="0"/>
          </a:xfrm>
          <a:prstGeom prst="line">
            <a:avLst/>
          </a:prstGeom>
          <a:ln w="31750" cmpd="sng">
            <a:solidFill>
              <a:srgbClr val="E73A1C"/>
            </a:solidFill>
            <a:prstDash val="sysDash"/>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4CF68C39-6A99-834F-88C7-BA6B698A412A}"/>
              </a:ext>
            </a:extLst>
          </p:cNvPr>
          <p:cNvCxnSpPr/>
          <p:nvPr/>
        </p:nvCxnSpPr>
        <p:spPr>
          <a:xfrm>
            <a:off x="7481888" y="5181819"/>
            <a:ext cx="547461" cy="0"/>
          </a:xfrm>
          <a:prstGeom prst="line">
            <a:avLst/>
          </a:prstGeom>
          <a:ln w="31750" cmpd="sng">
            <a:solidFill>
              <a:srgbClr val="E73A1C"/>
            </a:solidFill>
            <a:prstDash val="sysDash"/>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419FE86F-E447-2A45-BFF3-6AFA5A93ADCA}"/>
              </a:ext>
            </a:extLst>
          </p:cNvPr>
          <p:cNvCxnSpPr>
            <a:cxnSpLocks/>
            <a:endCxn id="57" idx="7"/>
          </p:cNvCxnSpPr>
          <p:nvPr/>
        </p:nvCxnSpPr>
        <p:spPr>
          <a:xfrm flipV="1">
            <a:off x="8054459" y="4898743"/>
            <a:ext cx="623047" cy="18116"/>
          </a:xfrm>
          <a:prstGeom prst="line">
            <a:avLst/>
          </a:prstGeom>
          <a:ln w="31750" cmpd="sng">
            <a:solidFill>
              <a:srgbClr val="E73A1C"/>
            </a:solidFill>
            <a:prstDash val="sysDash"/>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CECB1EFD-7D00-4044-830E-26ECC9C20027}"/>
              </a:ext>
            </a:extLst>
          </p:cNvPr>
          <p:cNvCxnSpPr>
            <a:cxnSpLocks/>
          </p:cNvCxnSpPr>
          <p:nvPr/>
        </p:nvCxnSpPr>
        <p:spPr>
          <a:xfrm>
            <a:off x="8697564" y="4531910"/>
            <a:ext cx="547461" cy="0"/>
          </a:xfrm>
          <a:prstGeom prst="line">
            <a:avLst/>
          </a:prstGeom>
          <a:ln w="31750" cmpd="sng">
            <a:solidFill>
              <a:srgbClr val="E73A1C"/>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2319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nodeType="withEffect">
                                  <p:stCondLst>
                                    <p:cond delay="0"/>
                                  </p:stCondLst>
                                  <p:childTnLst>
                                    <p:set>
                                      <p:cBhvr>
                                        <p:cTn id="9" dur="1" fill="hold">
                                          <p:stCondLst>
                                            <p:cond delay="0"/>
                                          </p:stCondLst>
                                        </p:cTn>
                                        <p:tgtEl>
                                          <p:spTgt spid="75"/>
                                        </p:tgtEl>
                                        <p:attrNameLst>
                                          <p:attrName>style.visibility</p:attrName>
                                        </p:attrNameLst>
                                      </p:cBhvr>
                                      <p:to>
                                        <p:strVal val="visible"/>
                                      </p:to>
                                    </p:set>
                                    <p:animEffect transition="in" filter="fade">
                                      <p:cBhvr>
                                        <p:cTn id="10" dur="500"/>
                                        <p:tgtEl>
                                          <p:spTgt spid="7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7"/>
                                        </p:tgtEl>
                                        <p:attrNameLst>
                                          <p:attrName>style.visibility</p:attrName>
                                        </p:attrNameLst>
                                      </p:cBhvr>
                                      <p:to>
                                        <p:strVal val="visible"/>
                                      </p:to>
                                    </p:set>
                                    <p:animEffect transition="in" filter="fade">
                                      <p:cBhvr>
                                        <p:cTn id="15" dur="500"/>
                                        <p:tgtEl>
                                          <p:spTgt spid="77"/>
                                        </p:tgtEl>
                                      </p:cBhvr>
                                    </p:animEffect>
                                  </p:childTnLst>
                                </p:cTn>
                              </p:par>
                              <p:par>
                                <p:cTn id="16" presetID="10" presetClass="entr" presetSubtype="0" fill="hold" nodeType="withEffect">
                                  <p:stCondLst>
                                    <p:cond delay="0"/>
                                  </p:stCondLst>
                                  <p:childTnLst>
                                    <p:set>
                                      <p:cBhvr>
                                        <p:cTn id="17" dur="1" fill="hold">
                                          <p:stCondLst>
                                            <p:cond delay="0"/>
                                          </p:stCondLst>
                                        </p:cTn>
                                        <p:tgtEl>
                                          <p:spTgt spid="71"/>
                                        </p:tgtEl>
                                        <p:attrNameLst>
                                          <p:attrName>style.visibility</p:attrName>
                                        </p:attrNameLst>
                                      </p:cBhvr>
                                      <p:to>
                                        <p:strVal val="visible"/>
                                      </p:to>
                                    </p:set>
                                    <p:animEffect transition="in" filter="fade">
                                      <p:cBhvr>
                                        <p:cTn id="18" dur="500"/>
                                        <p:tgtEl>
                                          <p:spTgt spid="7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78"/>
                                        </p:tgtEl>
                                        <p:attrNameLst>
                                          <p:attrName>style.visibility</p:attrName>
                                        </p:attrNameLst>
                                      </p:cBhvr>
                                      <p:to>
                                        <p:strVal val="visible"/>
                                      </p:to>
                                    </p:set>
                                    <p:animEffect transition="in" filter="fade">
                                      <p:cBhvr>
                                        <p:cTn id="26" dur="500"/>
                                        <p:tgtEl>
                                          <p:spTgt spid="78"/>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72"/>
                                        </p:tgtEl>
                                        <p:attrNameLst>
                                          <p:attrName>style.visibility</p:attrName>
                                        </p:attrNameLst>
                                      </p:cBhvr>
                                      <p:to>
                                        <p:strVal val="visible"/>
                                      </p:to>
                                    </p:set>
                                    <p:animEffect transition="in" filter="fade">
                                      <p:cBhvr>
                                        <p:cTn id="31" dur="500"/>
                                        <p:tgtEl>
                                          <p:spTgt spid="72"/>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79"/>
                                        </p:tgtEl>
                                        <p:attrNameLst>
                                          <p:attrName>style.visibility</p:attrName>
                                        </p:attrNameLst>
                                      </p:cBhvr>
                                      <p:to>
                                        <p:strVal val="visible"/>
                                      </p:to>
                                    </p:set>
                                    <p:animEffect transition="in" filter="fade">
                                      <p:cBhvr>
                                        <p:cTn id="34" dur="500"/>
                                        <p:tgtEl>
                                          <p:spTgt spid="79"/>
                                        </p:tgtEl>
                                      </p:cBhvr>
                                    </p:animEffect>
                                  </p:childTnLst>
                                </p:cTn>
                              </p:par>
                            </p:childTnLst>
                          </p:cTn>
                        </p:par>
                      </p:childTnLst>
                    </p:cTn>
                  </p:par>
                  <p:par>
                    <p:cTn id="35" fill="hold">
                      <p:stCondLst>
                        <p:cond delay="indefinite"/>
                      </p:stCondLst>
                      <p:childTnLst>
                        <p:par>
                          <p:cTn id="36" fill="hold">
                            <p:stCondLst>
                              <p:cond delay="0"/>
                            </p:stCondLst>
                            <p:childTnLst>
                              <p:par>
                                <p:cTn id="37" presetID="55" presetClass="entr" presetSubtype="0" fill="hold" nodeType="clickEffect">
                                  <p:stCondLst>
                                    <p:cond delay="0"/>
                                  </p:stCondLst>
                                  <p:childTnLst>
                                    <p:set>
                                      <p:cBhvr>
                                        <p:cTn id="38" dur="1" fill="hold">
                                          <p:stCondLst>
                                            <p:cond delay="0"/>
                                          </p:stCondLst>
                                        </p:cTn>
                                        <p:tgtEl>
                                          <p:spTgt spid="82"/>
                                        </p:tgtEl>
                                        <p:attrNameLst>
                                          <p:attrName>style.visibility</p:attrName>
                                        </p:attrNameLst>
                                      </p:cBhvr>
                                      <p:to>
                                        <p:strVal val="visible"/>
                                      </p:to>
                                    </p:set>
                                    <p:anim calcmode="lin" valueType="num">
                                      <p:cBhvr>
                                        <p:cTn id="39" dur="1000" fill="hold"/>
                                        <p:tgtEl>
                                          <p:spTgt spid="82"/>
                                        </p:tgtEl>
                                        <p:attrNameLst>
                                          <p:attrName>ppt_w</p:attrName>
                                        </p:attrNameLst>
                                      </p:cBhvr>
                                      <p:tavLst>
                                        <p:tav tm="0">
                                          <p:val>
                                            <p:strVal val="#ppt_w*0.70"/>
                                          </p:val>
                                        </p:tav>
                                        <p:tav tm="100000">
                                          <p:val>
                                            <p:strVal val="#ppt_w"/>
                                          </p:val>
                                        </p:tav>
                                      </p:tavLst>
                                    </p:anim>
                                    <p:anim calcmode="lin" valueType="num">
                                      <p:cBhvr>
                                        <p:cTn id="40" dur="1000" fill="hold"/>
                                        <p:tgtEl>
                                          <p:spTgt spid="82"/>
                                        </p:tgtEl>
                                        <p:attrNameLst>
                                          <p:attrName>ppt_h</p:attrName>
                                        </p:attrNameLst>
                                      </p:cBhvr>
                                      <p:tavLst>
                                        <p:tav tm="0">
                                          <p:val>
                                            <p:strVal val="#ppt_h"/>
                                          </p:val>
                                        </p:tav>
                                        <p:tav tm="100000">
                                          <p:val>
                                            <p:strVal val="#ppt_h"/>
                                          </p:val>
                                        </p:tav>
                                      </p:tavLst>
                                    </p:anim>
                                    <p:animEffect transition="in" filter="fade">
                                      <p:cBhvr>
                                        <p:cTn id="41" dur="1000"/>
                                        <p:tgtEl>
                                          <p:spTgt spid="82"/>
                                        </p:tgtEl>
                                      </p:cBhvr>
                                    </p:animEffect>
                                  </p:childTnLst>
                                </p:cTn>
                              </p:par>
                              <p:par>
                                <p:cTn id="42" presetID="55" presetClass="entr" presetSubtype="0" fill="hold" nodeType="withEffect">
                                  <p:stCondLst>
                                    <p:cond delay="0"/>
                                  </p:stCondLst>
                                  <p:childTnLst>
                                    <p:set>
                                      <p:cBhvr>
                                        <p:cTn id="43" dur="1" fill="hold">
                                          <p:stCondLst>
                                            <p:cond delay="0"/>
                                          </p:stCondLst>
                                        </p:cTn>
                                        <p:tgtEl>
                                          <p:spTgt spid="83"/>
                                        </p:tgtEl>
                                        <p:attrNameLst>
                                          <p:attrName>style.visibility</p:attrName>
                                        </p:attrNameLst>
                                      </p:cBhvr>
                                      <p:to>
                                        <p:strVal val="visible"/>
                                      </p:to>
                                    </p:set>
                                    <p:anim calcmode="lin" valueType="num">
                                      <p:cBhvr>
                                        <p:cTn id="44" dur="1000" fill="hold"/>
                                        <p:tgtEl>
                                          <p:spTgt spid="83"/>
                                        </p:tgtEl>
                                        <p:attrNameLst>
                                          <p:attrName>ppt_w</p:attrName>
                                        </p:attrNameLst>
                                      </p:cBhvr>
                                      <p:tavLst>
                                        <p:tav tm="0">
                                          <p:val>
                                            <p:strVal val="#ppt_w*0.70"/>
                                          </p:val>
                                        </p:tav>
                                        <p:tav tm="100000">
                                          <p:val>
                                            <p:strVal val="#ppt_w"/>
                                          </p:val>
                                        </p:tav>
                                      </p:tavLst>
                                    </p:anim>
                                    <p:anim calcmode="lin" valueType="num">
                                      <p:cBhvr>
                                        <p:cTn id="45" dur="1000" fill="hold"/>
                                        <p:tgtEl>
                                          <p:spTgt spid="83"/>
                                        </p:tgtEl>
                                        <p:attrNameLst>
                                          <p:attrName>ppt_h</p:attrName>
                                        </p:attrNameLst>
                                      </p:cBhvr>
                                      <p:tavLst>
                                        <p:tav tm="0">
                                          <p:val>
                                            <p:strVal val="#ppt_h"/>
                                          </p:val>
                                        </p:tav>
                                        <p:tav tm="100000">
                                          <p:val>
                                            <p:strVal val="#ppt_h"/>
                                          </p:val>
                                        </p:tav>
                                      </p:tavLst>
                                    </p:anim>
                                    <p:animEffect transition="in" filter="fade">
                                      <p:cBhvr>
                                        <p:cTn id="46" dur="1000"/>
                                        <p:tgtEl>
                                          <p:spTgt spid="83"/>
                                        </p:tgtEl>
                                      </p:cBhvr>
                                    </p:animEffect>
                                  </p:childTnLst>
                                </p:cTn>
                              </p:par>
                              <p:par>
                                <p:cTn id="47" presetID="55" presetClass="entr" presetSubtype="0" fill="hold" nodeType="withEffect">
                                  <p:stCondLst>
                                    <p:cond delay="0"/>
                                  </p:stCondLst>
                                  <p:childTnLst>
                                    <p:set>
                                      <p:cBhvr>
                                        <p:cTn id="48" dur="1" fill="hold">
                                          <p:stCondLst>
                                            <p:cond delay="0"/>
                                          </p:stCondLst>
                                        </p:cTn>
                                        <p:tgtEl>
                                          <p:spTgt spid="84"/>
                                        </p:tgtEl>
                                        <p:attrNameLst>
                                          <p:attrName>style.visibility</p:attrName>
                                        </p:attrNameLst>
                                      </p:cBhvr>
                                      <p:to>
                                        <p:strVal val="visible"/>
                                      </p:to>
                                    </p:set>
                                    <p:anim calcmode="lin" valueType="num">
                                      <p:cBhvr>
                                        <p:cTn id="49" dur="1000" fill="hold"/>
                                        <p:tgtEl>
                                          <p:spTgt spid="84"/>
                                        </p:tgtEl>
                                        <p:attrNameLst>
                                          <p:attrName>ppt_w</p:attrName>
                                        </p:attrNameLst>
                                      </p:cBhvr>
                                      <p:tavLst>
                                        <p:tav tm="0">
                                          <p:val>
                                            <p:strVal val="#ppt_w*0.70"/>
                                          </p:val>
                                        </p:tav>
                                        <p:tav tm="100000">
                                          <p:val>
                                            <p:strVal val="#ppt_w"/>
                                          </p:val>
                                        </p:tav>
                                      </p:tavLst>
                                    </p:anim>
                                    <p:anim calcmode="lin" valueType="num">
                                      <p:cBhvr>
                                        <p:cTn id="50" dur="1000" fill="hold"/>
                                        <p:tgtEl>
                                          <p:spTgt spid="84"/>
                                        </p:tgtEl>
                                        <p:attrNameLst>
                                          <p:attrName>ppt_h</p:attrName>
                                        </p:attrNameLst>
                                      </p:cBhvr>
                                      <p:tavLst>
                                        <p:tav tm="0">
                                          <p:val>
                                            <p:strVal val="#ppt_h"/>
                                          </p:val>
                                        </p:tav>
                                        <p:tav tm="100000">
                                          <p:val>
                                            <p:strVal val="#ppt_h"/>
                                          </p:val>
                                        </p:tav>
                                      </p:tavLst>
                                    </p:anim>
                                    <p:animEffect transition="in" filter="fade">
                                      <p:cBhvr>
                                        <p:cTn id="51" dur="1000"/>
                                        <p:tgtEl>
                                          <p:spTgt spid="84"/>
                                        </p:tgtEl>
                                      </p:cBhvr>
                                    </p:animEffect>
                                  </p:childTnLst>
                                </p:cTn>
                              </p:par>
                              <p:par>
                                <p:cTn id="52" presetID="55" presetClass="entr" presetSubtype="0" fill="hold" nodeType="withEffect">
                                  <p:stCondLst>
                                    <p:cond delay="0"/>
                                  </p:stCondLst>
                                  <p:childTnLst>
                                    <p:set>
                                      <p:cBhvr>
                                        <p:cTn id="53" dur="1" fill="hold">
                                          <p:stCondLst>
                                            <p:cond delay="0"/>
                                          </p:stCondLst>
                                        </p:cTn>
                                        <p:tgtEl>
                                          <p:spTgt spid="81"/>
                                        </p:tgtEl>
                                        <p:attrNameLst>
                                          <p:attrName>style.visibility</p:attrName>
                                        </p:attrNameLst>
                                      </p:cBhvr>
                                      <p:to>
                                        <p:strVal val="visible"/>
                                      </p:to>
                                    </p:set>
                                    <p:anim calcmode="lin" valueType="num">
                                      <p:cBhvr>
                                        <p:cTn id="54" dur="1000" fill="hold"/>
                                        <p:tgtEl>
                                          <p:spTgt spid="81"/>
                                        </p:tgtEl>
                                        <p:attrNameLst>
                                          <p:attrName>ppt_w</p:attrName>
                                        </p:attrNameLst>
                                      </p:cBhvr>
                                      <p:tavLst>
                                        <p:tav tm="0">
                                          <p:val>
                                            <p:strVal val="#ppt_w*0.70"/>
                                          </p:val>
                                        </p:tav>
                                        <p:tav tm="100000">
                                          <p:val>
                                            <p:strVal val="#ppt_w"/>
                                          </p:val>
                                        </p:tav>
                                      </p:tavLst>
                                    </p:anim>
                                    <p:anim calcmode="lin" valueType="num">
                                      <p:cBhvr>
                                        <p:cTn id="55" dur="1000" fill="hold"/>
                                        <p:tgtEl>
                                          <p:spTgt spid="81"/>
                                        </p:tgtEl>
                                        <p:attrNameLst>
                                          <p:attrName>ppt_h</p:attrName>
                                        </p:attrNameLst>
                                      </p:cBhvr>
                                      <p:tavLst>
                                        <p:tav tm="0">
                                          <p:val>
                                            <p:strVal val="#ppt_h"/>
                                          </p:val>
                                        </p:tav>
                                        <p:tav tm="100000">
                                          <p:val>
                                            <p:strVal val="#ppt_h"/>
                                          </p:val>
                                        </p:tav>
                                      </p:tavLst>
                                    </p:anim>
                                    <p:animEffect transition="in" filter="fade">
                                      <p:cBhvr>
                                        <p:cTn id="56" dur="10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77" grpId="0"/>
      <p:bldP spid="78" grpId="0"/>
      <p:bldP spid="7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7A3F52F-8968-9340-A065-7573274B138D}"/>
              </a:ext>
            </a:extLst>
          </p:cNvPr>
          <p:cNvSpPr>
            <a:spLocks noGrp="1"/>
          </p:cNvSpPr>
          <p:nvPr>
            <p:ph type="body" sz="quarter" idx="10"/>
          </p:nvPr>
        </p:nvSpPr>
        <p:spPr/>
        <p:txBody>
          <a:bodyPr/>
          <a:lstStyle/>
          <a:p>
            <a:r>
              <a:rPr lang="en-TW" dirty="0"/>
              <a:t>樹越深模型越複雜</a:t>
            </a:r>
          </a:p>
        </p:txBody>
      </p:sp>
      <p:pic>
        <p:nvPicPr>
          <p:cNvPr id="4" name="Picture 3">
            <a:extLst>
              <a:ext uri="{FF2B5EF4-FFF2-40B4-BE49-F238E27FC236}">
                <a16:creationId xmlns:a16="http://schemas.microsoft.com/office/drawing/2014/main" id="{63CB00BE-06F6-384C-9E26-9C8731E45193}"/>
              </a:ext>
            </a:extLst>
          </p:cNvPr>
          <p:cNvPicPr>
            <a:picLocks noChangeAspect="1"/>
          </p:cNvPicPr>
          <p:nvPr/>
        </p:nvPicPr>
        <p:blipFill>
          <a:blip r:embed="rId3"/>
          <a:stretch>
            <a:fillRect/>
          </a:stretch>
        </p:blipFill>
        <p:spPr>
          <a:xfrm>
            <a:off x="1151937" y="1002075"/>
            <a:ext cx="4000685" cy="2633362"/>
          </a:xfrm>
          <a:prstGeom prst="rect">
            <a:avLst/>
          </a:prstGeom>
        </p:spPr>
      </p:pic>
      <p:pic>
        <p:nvPicPr>
          <p:cNvPr id="6" name="Picture 5">
            <a:extLst>
              <a:ext uri="{FF2B5EF4-FFF2-40B4-BE49-F238E27FC236}">
                <a16:creationId xmlns:a16="http://schemas.microsoft.com/office/drawing/2014/main" id="{5B575C7D-4985-6146-8C82-B467AA22EA06}"/>
              </a:ext>
            </a:extLst>
          </p:cNvPr>
          <p:cNvPicPr>
            <a:picLocks noChangeAspect="1"/>
          </p:cNvPicPr>
          <p:nvPr/>
        </p:nvPicPr>
        <p:blipFill>
          <a:blip r:embed="rId4"/>
          <a:stretch>
            <a:fillRect/>
          </a:stretch>
        </p:blipFill>
        <p:spPr>
          <a:xfrm>
            <a:off x="6096000" y="961458"/>
            <a:ext cx="4000685" cy="2673979"/>
          </a:xfrm>
          <a:prstGeom prst="rect">
            <a:avLst/>
          </a:prstGeom>
        </p:spPr>
      </p:pic>
      <p:pic>
        <p:nvPicPr>
          <p:cNvPr id="8" name="Picture 7">
            <a:extLst>
              <a:ext uri="{FF2B5EF4-FFF2-40B4-BE49-F238E27FC236}">
                <a16:creationId xmlns:a16="http://schemas.microsoft.com/office/drawing/2014/main" id="{C6B8030D-33A5-4E48-A2AE-C1C784673CDA}"/>
              </a:ext>
            </a:extLst>
          </p:cNvPr>
          <p:cNvPicPr>
            <a:picLocks noChangeAspect="1"/>
          </p:cNvPicPr>
          <p:nvPr/>
        </p:nvPicPr>
        <p:blipFill>
          <a:blip r:embed="rId5"/>
          <a:stretch>
            <a:fillRect/>
          </a:stretch>
        </p:blipFill>
        <p:spPr>
          <a:xfrm>
            <a:off x="1151937" y="3635437"/>
            <a:ext cx="3939915" cy="2726051"/>
          </a:xfrm>
          <a:prstGeom prst="rect">
            <a:avLst/>
          </a:prstGeom>
        </p:spPr>
      </p:pic>
      <p:pic>
        <p:nvPicPr>
          <p:cNvPr id="10" name="Picture 9">
            <a:extLst>
              <a:ext uri="{FF2B5EF4-FFF2-40B4-BE49-F238E27FC236}">
                <a16:creationId xmlns:a16="http://schemas.microsoft.com/office/drawing/2014/main" id="{2138A547-FF8E-A04B-A2CA-44E8C85A8984}"/>
              </a:ext>
            </a:extLst>
          </p:cNvPr>
          <p:cNvPicPr>
            <a:picLocks noChangeAspect="1"/>
          </p:cNvPicPr>
          <p:nvPr/>
        </p:nvPicPr>
        <p:blipFill>
          <a:blip r:embed="rId6"/>
          <a:stretch>
            <a:fillRect/>
          </a:stretch>
        </p:blipFill>
        <p:spPr>
          <a:xfrm>
            <a:off x="6096001" y="3644993"/>
            <a:ext cx="4000684" cy="2677381"/>
          </a:xfrm>
          <a:prstGeom prst="rect">
            <a:avLst/>
          </a:prstGeom>
        </p:spPr>
      </p:pic>
      <p:sp>
        <p:nvSpPr>
          <p:cNvPr id="11" name="Rectangle 10">
            <a:extLst>
              <a:ext uri="{FF2B5EF4-FFF2-40B4-BE49-F238E27FC236}">
                <a16:creationId xmlns:a16="http://schemas.microsoft.com/office/drawing/2014/main" id="{B5974503-EF7A-7D4E-AF28-7275F889DDB3}"/>
              </a:ext>
            </a:extLst>
          </p:cNvPr>
          <p:cNvSpPr/>
          <p:nvPr/>
        </p:nvSpPr>
        <p:spPr>
          <a:xfrm>
            <a:off x="1621711" y="1393856"/>
            <a:ext cx="1107996" cy="272895"/>
          </a:xfrm>
          <a:prstGeom prst="rect">
            <a:avLst/>
          </a:prstGeom>
        </p:spPr>
        <p:txBody>
          <a:bodyPr wrap="none">
            <a:spAutoFit/>
          </a:bodyPr>
          <a:lstStyle/>
          <a:p>
            <a:pPr algn="ctr">
              <a:lnSpc>
                <a:spcPct val="130000"/>
              </a:lnSpc>
            </a:pPr>
            <a:r>
              <a:rPr lang="en-US" sz="1000" dirty="0" err="1">
                <a:latin typeface="微软雅黑" panose="020B0503020204020204" pitchFamily="34" charset="-122"/>
                <a:ea typeface="微软雅黑" panose="020B0503020204020204" pitchFamily="34" charset="-122"/>
              </a:rPr>
              <a:t>max_depth</a:t>
            </a:r>
            <a:r>
              <a:rPr lang="en-US" sz="1000" dirty="0">
                <a:latin typeface="微软雅黑" panose="020B0503020204020204" pitchFamily="34" charset="-122"/>
                <a:ea typeface="微软雅黑" panose="020B0503020204020204" pitchFamily="34" charset="-122"/>
              </a:rPr>
              <a:t> = 1</a:t>
            </a:r>
            <a:endParaRPr lang="en-TW" sz="1000" dirty="0">
              <a:latin typeface="微软雅黑" panose="020B0503020204020204" pitchFamily="34" charset="-122"/>
              <a:ea typeface="微软雅黑" panose="020B0503020204020204" pitchFamily="34" charset="-122"/>
            </a:endParaRPr>
          </a:p>
        </p:txBody>
      </p:sp>
      <p:sp>
        <p:nvSpPr>
          <p:cNvPr id="12" name="Rectangle 11">
            <a:extLst>
              <a:ext uri="{FF2B5EF4-FFF2-40B4-BE49-F238E27FC236}">
                <a16:creationId xmlns:a16="http://schemas.microsoft.com/office/drawing/2014/main" id="{E6243443-EE22-AC4C-9CA8-6FD6DA17F3C4}"/>
              </a:ext>
            </a:extLst>
          </p:cNvPr>
          <p:cNvSpPr/>
          <p:nvPr/>
        </p:nvSpPr>
        <p:spPr>
          <a:xfrm>
            <a:off x="6591438" y="1403341"/>
            <a:ext cx="1107996" cy="272895"/>
          </a:xfrm>
          <a:prstGeom prst="rect">
            <a:avLst/>
          </a:prstGeom>
        </p:spPr>
        <p:txBody>
          <a:bodyPr wrap="none">
            <a:spAutoFit/>
          </a:bodyPr>
          <a:lstStyle/>
          <a:p>
            <a:pPr algn="ctr">
              <a:lnSpc>
                <a:spcPct val="130000"/>
              </a:lnSpc>
            </a:pPr>
            <a:r>
              <a:rPr lang="en-US" sz="1000" dirty="0" err="1">
                <a:latin typeface="微软雅黑" panose="020B0503020204020204" pitchFamily="34" charset="-122"/>
                <a:ea typeface="微软雅黑" panose="020B0503020204020204" pitchFamily="34" charset="-122"/>
              </a:rPr>
              <a:t>max_depth</a:t>
            </a:r>
            <a:r>
              <a:rPr lang="en-US" sz="1000" dirty="0">
                <a:latin typeface="微软雅黑" panose="020B0503020204020204" pitchFamily="34" charset="-122"/>
                <a:ea typeface="微软雅黑" panose="020B0503020204020204" pitchFamily="34" charset="-122"/>
              </a:rPr>
              <a:t> = 2</a:t>
            </a:r>
            <a:endParaRPr lang="en-TW" sz="1000" dirty="0">
              <a:latin typeface="微软雅黑" panose="020B0503020204020204" pitchFamily="34" charset="-122"/>
              <a:ea typeface="微软雅黑" panose="020B0503020204020204" pitchFamily="34" charset="-122"/>
            </a:endParaRPr>
          </a:p>
        </p:txBody>
      </p:sp>
      <p:sp>
        <p:nvSpPr>
          <p:cNvPr id="13" name="Rectangle 12">
            <a:extLst>
              <a:ext uri="{FF2B5EF4-FFF2-40B4-BE49-F238E27FC236}">
                <a16:creationId xmlns:a16="http://schemas.microsoft.com/office/drawing/2014/main" id="{10584823-1E36-6F44-865D-5341A90F59FD}"/>
              </a:ext>
            </a:extLst>
          </p:cNvPr>
          <p:cNvSpPr/>
          <p:nvPr/>
        </p:nvSpPr>
        <p:spPr>
          <a:xfrm>
            <a:off x="1621711" y="4071331"/>
            <a:ext cx="1107996" cy="272895"/>
          </a:xfrm>
          <a:prstGeom prst="rect">
            <a:avLst/>
          </a:prstGeom>
        </p:spPr>
        <p:txBody>
          <a:bodyPr wrap="none">
            <a:spAutoFit/>
          </a:bodyPr>
          <a:lstStyle/>
          <a:p>
            <a:pPr algn="ctr">
              <a:lnSpc>
                <a:spcPct val="130000"/>
              </a:lnSpc>
            </a:pPr>
            <a:r>
              <a:rPr lang="en-US" sz="1000" dirty="0" err="1">
                <a:latin typeface="微软雅黑" panose="020B0503020204020204" pitchFamily="34" charset="-122"/>
                <a:ea typeface="微软雅黑" panose="020B0503020204020204" pitchFamily="34" charset="-122"/>
              </a:rPr>
              <a:t>max_depth</a:t>
            </a:r>
            <a:r>
              <a:rPr lang="en-US" sz="1000" dirty="0">
                <a:latin typeface="微软雅黑" panose="020B0503020204020204" pitchFamily="34" charset="-122"/>
                <a:ea typeface="微软雅黑" panose="020B0503020204020204" pitchFamily="34" charset="-122"/>
              </a:rPr>
              <a:t> = 4</a:t>
            </a:r>
            <a:endParaRPr lang="en-TW" sz="1000" dirty="0">
              <a:latin typeface="微软雅黑" panose="020B0503020204020204" pitchFamily="34" charset="-122"/>
              <a:ea typeface="微软雅黑" panose="020B0503020204020204" pitchFamily="34" charset="-122"/>
            </a:endParaRPr>
          </a:p>
        </p:txBody>
      </p:sp>
      <p:sp>
        <p:nvSpPr>
          <p:cNvPr id="14" name="Rectangle 13">
            <a:extLst>
              <a:ext uri="{FF2B5EF4-FFF2-40B4-BE49-F238E27FC236}">
                <a16:creationId xmlns:a16="http://schemas.microsoft.com/office/drawing/2014/main" id="{0A598955-FCA3-4545-A3EE-867BCE2F29AA}"/>
              </a:ext>
            </a:extLst>
          </p:cNvPr>
          <p:cNvSpPr/>
          <p:nvPr/>
        </p:nvSpPr>
        <p:spPr>
          <a:xfrm>
            <a:off x="6569136" y="4066589"/>
            <a:ext cx="1107996" cy="272895"/>
          </a:xfrm>
          <a:prstGeom prst="rect">
            <a:avLst/>
          </a:prstGeom>
        </p:spPr>
        <p:txBody>
          <a:bodyPr wrap="none">
            <a:spAutoFit/>
          </a:bodyPr>
          <a:lstStyle/>
          <a:p>
            <a:pPr algn="ctr">
              <a:lnSpc>
                <a:spcPct val="130000"/>
              </a:lnSpc>
            </a:pPr>
            <a:r>
              <a:rPr lang="en-US" sz="1000" dirty="0" err="1">
                <a:latin typeface="微软雅黑" panose="020B0503020204020204" pitchFamily="34" charset="-122"/>
                <a:ea typeface="微软雅黑" panose="020B0503020204020204" pitchFamily="34" charset="-122"/>
              </a:rPr>
              <a:t>max_depth</a:t>
            </a:r>
            <a:r>
              <a:rPr lang="en-US" sz="1000" dirty="0">
                <a:latin typeface="微软雅黑" panose="020B0503020204020204" pitchFamily="34" charset="-122"/>
                <a:ea typeface="微软雅黑" panose="020B0503020204020204" pitchFamily="34" charset="-122"/>
              </a:rPr>
              <a:t> = 6</a:t>
            </a:r>
            <a:endParaRPr lang="en-TW" sz="1000" dirty="0">
              <a:latin typeface="微软雅黑" panose="020B0503020204020204" pitchFamily="34" charset="-122"/>
              <a:ea typeface="微软雅黑" panose="020B0503020204020204" pitchFamily="34" charset="-122"/>
            </a:endParaRPr>
          </a:p>
        </p:txBody>
      </p:sp>
      <p:sp>
        <p:nvSpPr>
          <p:cNvPr id="15" name="Rectangle 14">
            <a:extLst>
              <a:ext uri="{FF2B5EF4-FFF2-40B4-BE49-F238E27FC236}">
                <a16:creationId xmlns:a16="http://schemas.microsoft.com/office/drawing/2014/main" id="{D848AF46-2C7A-DD4A-A5F2-ECC940248E00}"/>
              </a:ext>
            </a:extLst>
          </p:cNvPr>
          <p:cNvSpPr/>
          <p:nvPr/>
        </p:nvSpPr>
        <p:spPr>
          <a:xfrm>
            <a:off x="10154263" y="5496881"/>
            <a:ext cx="2042547" cy="369332"/>
          </a:xfrm>
          <a:prstGeom prst="rect">
            <a:avLst/>
          </a:prstGeom>
        </p:spPr>
        <p:txBody>
          <a:bodyPr wrap="none">
            <a:spAutoFit/>
          </a:bodyPr>
          <a:lstStyle/>
          <a:p>
            <a:r>
              <a:rPr lang="en-US" altLang="zh-TW" i="1" dirty="0"/>
              <a:t>f</a:t>
            </a:r>
            <a:r>
              <a:rPr lang="en-US" altLang="zh-TW" dirty="0"/>
              <a:t>(</a:t>
            </a:r>
            <a:r>
              <a:rPr lang="en-US" altLang="zh-TW" i="1" dirty="0"/>
              <a:t>x</a:t>
            </a:r>
            <a:r>
              <a:rPr lang="en-US" altLang="zh-TW" dirty="0"/>
              <a:t>)= 3</a:t>
            </a:r>
            <a:r>
              <a:rPr lang="en-US" altLang="zh-TW" i="1" dirty="0"/>
              <a:t>x</a:t>
            </a:r>
            <a:r>
              <a:rPr lang="en-US" altLang="zh-TW" dirty="0"/>
              <a:t>+15 + </a:t>
            </a:r>
            <a:r>
              <a:rPr lang="en-US" altLang="zh-TW" sz="1400" dirty="0"/>
              <a:t>noise</a:t>
            </a:r>
            <a:endParaRPr lang="en-TW" dirty="0"/>
          </a:p>
        </p:txBody>
      </p:sp>
    </p:spTree>
    <p:extLst>
      <p:ext uri="{BB962C8B-B14F-4D97-AF65-F5344CB8AC3E}">
        <p14:creationId xmlns:p14="http://schemas.microsoft.com/office/powerpoint/2010/main" val="36752875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4A65AD3-5F0E-6F4E-9FB9-1E844A14F5D9}"/>
              </a:ext>
            </a:extLst>
          </p:cNvPr>
          <p:cNvSpPr>
            <a:spLocks noGrp="1"/>
          </p:cNvSpPr>
          <p:nvPr>
            <p:ph type="body" sz="quarter" idx="10"/>
          </p:nvPr>
        </p:nvSpPr>
        <p:spPr/>
        <p:txBody>
          <a:bodyPr/>
          <a:lstStyle/>
          <a:p>
            <a:r>
              <a:rPr lang="en-TW" dirty="0"/>
              <a:t>迴歸樹該如何選擇</a:t>
            </a:r>
            <a:r>
              <a:rPr lang="zh-TW" altLang="en-US" dirty="0"/>
              <a:t>切割點</a:t>
            </a:r>
            <a:r>
              <a:rPr lang="en-US" altLang="zh-TW" dirty="0"/>
              <a:t>?</a:t>
            </a:r>
            <a:endParaRPr lang="en-TW" dirty="0"/>
          </a:p>
        </p:txBody>
      </p:sp>
      <p:sp>
        <p:nvSpPr>
          <p:cNvPr id="3" name="Rectangle 2">
            <a:extLst>
              <a:ext uri="{FF2B5EF4-FFF2-40B4-BE49-F238E27FC236}">
                <a16:creationId xmlns:a16="http://schemas.microsoft.com/office/drawing/2014/main" id="{7A42A989-9DED-DF4F-AF41-A0A2471F8456}"/>
              </a:ext>
            </a:extLst>
          </p:cNvPr>
          <p:cNvSpPr/>
          <p:nvPr/>
        </p:nvSpPr>
        <p:spPr>
          <a:xfrm>
            <a:off x="833039" y="1378464"/>
            <a:ext cx="8186857" cy="461665"/>
          </a:xfrm>
          <a:prstGeom prst="rect">
            <a:avLst/>
          </a:prstGeom>
        </p:spPr>
        <p:txBody>
          <a:bodyPr wrap="none">
            <a:spAutoFit/>
          </a:bodyPr>
          <a:lstStyle/>
          <a:p>
            <a:r>
              <a:rPr lang="zh-TW" altLang="en-US" sz="2400" kern="0" dirty="0">
                <a:solidFill>
                  <a:srgbClr val="595959"/>
                </a:solidFill>
                <a:cs typeface="Arial"/>
              </a:rPr>
              <a:t>透過評估指標找出誤差最小的值作為樹的特徵選擇與切割點</a:t>
            </a:r>
            <a:endParaRPr lang="en-TW" sz="2400" kern="0" dirty="0">
              <a:solidFill>
                <a:srgbClr val="595959"/>
              </a:solidFill>
              <a:cs typeface="Arial"/>
            </a:endParaRPr>
          </a:p>
        </p:txBody>
      </p:sp>
      <p:sp>
        <p:nvSpPr>
          <p:cNvPr id="4" name="Rectangle 3">
            <a:extLst>
              <a:ext uri="{FF2B5EF4-FFF2-40B4-BE49-F238E27FC236}">
                <a16:creationId xmlns:a16="http://schemas.microsoft.com/office/drawing/2014/main" id="{49084856-4960-C640-80F0-43539D1939A9}"/>
              </a:ext>
            </a:extLst>
          </p:cNvPr>
          <p:cNvSpPr/>
          <p:nvPr/>
        </p:nvSpPr>
        <p:spPr>
          <a:xfrm>
            <a:off x="833039" y="2107512"/>
            <a:ext cx="2823209" cy="1881925"/>
          </a:xfrm>
          <a:prstGeom prst="rect">
            <a:avLst/>
          </a:prstGeom>
        </p:spPr>
        <p:txBody>
          <a:bodyPr wrap="none">
            <a:spAutoFit/>
          </a:bodyPr>
          <a:lstStyle/>
          <a:p>
            <a:pPr indent="-285750">
              <a:lnSpc>
                <a:spcPct val="150000"/>
              </a:lnSpc>
              <a:buFont typeface="Arial" panose="020B0604020202020204" pitchFamily="34" charset="0"/>
              <a:buChar char="•"/>
            </a:pPr>
            <a:r>
              <a:rPr lang="en-US" sz="2000" kern="0" dirty="0">
                <a:solidFill>
                  <a:srgbClr val="595959"/>
                </a:solidFill>
                <a:cs typeface="Arial"/>
              </a:rPr>
              <a:t>Mean Square Error</a:t>
            </a:r>
          </a:p>
          <a:p>
            <a:pPr indent="-285750">
              <a:lnSpc>
                <a:spcPct val="150000"/>
              </a:lnSpc>
              <a:buFont typeface="Arial" panose="020B0604020202020204" pitchFamily="34" charset="0"/>
              <a:buChar char="•"/>
            </a:pPr>
            <a:r>
              <a:rPr lang="en-US" sz="2000" kern="0" dirty="0">
                <a:solidFill>
                  <a:srgbClr val="595959"/>
                </a:solidFill>
                <a:cs typeface="Arial"/>
              </a:rPr>
              <a:t>Mean Absolute Error</a:t>
            </a:r>
          </a:p>
          <a:p>
            <a:pPr indent="-285750">
              <a:lnSpc>
                <a:spcPct val="150000"/>
              </a:lnSpc>
              <a:buFont typeface="Arial" panose="020B0604020202020204" pitchFamily="34" charset="0"/>
              <a:buChar char="•"/>
            </a:pPr>
            <a:endParaRPr lang="en-US" sz="2000" kern="0" dirty="0">
              <a:solidFill>
                <a:srgbClr val="595959"/>
              </a:solidFill>
              <a:cs typeface="Arial"/>
            </a:endParaRPr>
          </a:p>
          <a:p>
            <a:pPr indent="-285750">
              <a:lnSpc>
                <a:spcPct val="150000"/>
              </a:lnSpc>
              <a:buFont typeface="Arial" panose="020B0604020202020204" pitchFamily="34" charset="0"/>
              <a:buChar char="•"/>
            </a:pPr>
            <a:endParaRPr lang="en-TW" sz="2000" kern="0" dirty="0">
              <a:solidFill>
                <a:srgbClr val="595959"/>
              </a:solidFill>
              <a:cs typeface="Arial"/>
            </a:endParaRPr>
          </a:p>
        </p:txBody>
      </p:sp>
      <p:pic>
        <p:nvPicPr>
          <p:cNvPr id="1030" name="Picture 6" descr="Image for post">
            <a:extLst>
              <a:ext uri="{FF2B5EF4-FFF2-40B4-BE49-F238E27FC236}">
                <a16:creationId xmlns:a16="http://schemas.microsoft.com/office/drawing/2014/main" id="{1BA5847D-148C-F440-BE3D-BB7325EAE4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5098" y="2256534"/>
            <a:ext cx="2959100" cy="9271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for post">
            <a:extLst>
              <a:ext uri="{FF2B5EF4-FFF2-40B4-BE49-F238E27FC236}">
                <a16:creationId xmlns:a16="http://schemas.microsoft.com/office/drawing/2014/main" id="{57DDFBC1-2F37-0E41-95B6-0EE8354F779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5098" y="3483354"/>
            <a:ext cx="2654300" cy="927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00978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55666F1-2884-6242-8E4F-F324A474ED81}"/>
              </a:ext>
            </a:extLst>
          </p:cNvPr>
          <p:cNvSpPr>
            <a:spLocks noGrp="1"/>
          </p:cNvSpPr>
          <p:nvPr>
            <p:ph type="body" sz="quarter" idx="10"/>
          </p:nvPr>
        </p:nvSpPr>
        <p:spPr/>
        <p:txBody>
          <a:bodyPr/>
          <a:lstStyle/>
          <a:p>
            <a:r>
              <a:rPr lang="en-US" dirty="0"/>
              <a:t>CART</a:t>
            </a:r>
            <a:r>
              <a:rPr lang="zh-TW" altLang="en-US" dirty="0"/>
              <a:t>決策樹</a:t>
            </a:r>
            <a:endParaRPr lang="en-TW" dirty="0"/>
          </a:p>
        </p:txBody>
      </p:sp>
      <p:sp>
        <p:nvSpPr>
          <p:cNvPr id="3" name="Rectangle 2">
            <a:extLst>
              <a:ext uri="{FF2B5EF4-FFF2-40B4-BE49-F238E27FC236}">
                <a16:creationId xmlns:a16="http://schemas.microsoft.com/office/drawing/2014/main" id="{03ED98D5-7277-BB4E-B1EB-3957C6A78B29}"/>
              </a:ext>
            </a:extLst>
          </p:cNvPr>
          <p:cNvSpPr/>
          <p:nvPr/>
        </p:nvSpPr>
        <p:spPr>
          <a:xfrm>
            <a:off x="792376" y="1203661"/>
            <a:ext cx="10222670" cy="1422377"/>
          </a:xfrm>
          <a:prstGeom prst="rect">
            <a:avLst/>
          </a:prstGeom>
        </p:spPr>
        <p:txBody>
          <a:bodyPr wrap="none">
            <a:spAutoFit/>
          </a:bodyPr>
          <a:lstStyle/>
          <a:p>
            <a:pPr marL="342900" indent="-342900">
              <a:lnSpc>
                <a:spcPct val="150000"/>
              </a:lnSpc>
              <a:buFont typeface="Arial" panose="020B0604020202020204" pitchFamily="34" charset="0"/>
              <a:buChar char="•"/>
            </a:pPr>
            <a:r>
              <a:rPr lang="en-US" sz="2000" kern="0" dirty="0">
                <a:solidFill>
                  <a:srgbClr val="595959"/>
                </a:solidFill>
                <a:cs typeface="Arial"/>
              </a:rPr>
              <a:t>scikit-learn</a:t>
            </a:r>
            <a:r>
              <a:rPr lang="zh-TW" altLang="en-US" sz="2000" kern="0" dirty="0">
                <a:solidFill>
                  <a:srgbClr val="595959"/>
                </a:solidFill>
                <a:cs typeface="Arial"/>
              </a:rPr>
              <a:t> 決策樹演算法採用 </a:t>
            </a:r>
            <a:r>
              <a:rPr lang="en-US" altLang="zh-TW" sz="2000" kern="0" dirty="0">
                <a:solidFill>
                  <a:srgbClr val="595959"/>
                </a:solidFill>
                <a:cs typeface="Arial"/>
              </a:rPr>
              <a:t>CART</a:t>
            </a:r>
            <a:r>
              <a:rPr lang="en-US" sz="2000" kern="0" dirty="0">
                <a:solidFill>
                  <a:srgbClr val="595959"/>
                </a:solidFill>
                <a:cs typeface="Arial"/>
              </a:rPr>
              <a:t> (Classification and Regression Tree)</a:t>
            </a:r>
            <a:r>
              <a:rPr lang="zh-TW" altLang="en-US" sz="2000" kern="0" dirty="0">
                <a:solidFill>
                  <a:srgbClr val="595959"/>
                </a:solidFill>
                <a:cs typeface="Arial"/>
              </a:rPr>
              <a:t> 樹演算法。</a:t>
            </a:r>
            <a:endParaRPr lang="en-US" altLang="zh-TW" sz="2000" kern="0" dirty="0">
              <a:solidFill>
                <a:srgbClr val="595959"/>
              </a:solidFill>
              <a:cs typeface="Arial"/>
            </a:endParaRPr>
          </a:p>
          <a:p>
            <a:pPr marL="342900" indent="-342900">
              <a:lnSpc>
                <a:spcPct val="150000"/>
              </a:lnSpc>
              <a:buFont typeface="Arial" panose="020B0604020202020204" pitchFamily="34" charset="0"/>
              <a:buChar char="•"/>
            </a:pPr>
            <a:r>
              <a:rPr lang="zh-TW" altLang="en-US" sz="2000" kern="0" dirty="0">
                <a:solidFill>
                  <a:srgbClr val="595959"/>
                </a:solidFill>
                <a:cs typeface="Arial"/>
              </a:rPr>
              <a:t>可以做分類和迴歸預測。</a:t>
            </a:r>
            <a:endParaRPr lang="en-US" altLang="zh-TW" sz="2000" kern="0" dirty="0">
              <a:solidFill>
                <a:srgbClr val="595959"/>
              </a:solidFill>
              <a:cs typeface="Arial"/>
            </a:endParaRPr>
          </a:p>
          <a:p>
            <a:pPr marL="285750" indent="-285750">
              <a:lnSpc>
                <a:spcPct val="150000"/>
              </a:lnSpc>
              <a:buFont typeface="Arial" panose="020B0604020202020204" pitchFamily="34" charset="0"/>
              <a:buChar char="•"/>
            </a:pPr>
            <a:r>
              <a:rPr lang="zh-TW" altLang="en-US" sz="2000" kern="0" dirty="0">
                <a:solidFill>
                  <a:srgbClr val="595959"/>
                </a:solidFill>
                <a:cs typeface="Arial"/>
              </a:rPr>
              <a:t>在每一個節點上都是採用二分法。</a:t>
            </a:r>
            <a:endParaRPr lang="en-TW" sz="2000" kern="0" dirty="0">
              <a:solidFill>
                <a:srgbClr val="595959"/>
              </a:solidFill>
              <a:cs typeface="Arial"/>
            </a:endParaRPr>
          </a:p>
        </p:txBody>
      </p:sp>
      <p:pic>
        <p:nvPicPr>
          <p:cNvPr id="4" name="Picture 3">
            <a:extLst>
              <a:ext uri="{FF2B5EF4-FFF2-40B4-BE49-F238E27FC236}">
                <a16:creationId xmlns:a16="http://schemas.microsoft.com/office/drawing/2014/main" id="{488DFD6A-5359-1545-BC8A-618F87D5831A}"/>
              </a:ext>
            </a:extLst>
          </p:cNvPr>
          <p:cNvPicPr>
            <a:picLocks noChangeAspect="1"/>
          </p:cNvPicPr>
          <p:nvPr/>
        </p:nvPicPr>
        <p:blipFill>
          <a:blip r:embed="rId3"/>
          <a:stretch>
            <a:fillRect/>
          </a:stretch>
        </p:blipFill>
        <p:spPr>
          <a:xfrm>
            <a:off x="1571123" y="3742938"/>
            <a:ext cx="4524877" cy="1422377"/>
          </a:xfrm>
          <a:prstGeom prst="rect">
            <a:avLst/>
          </a:prstGeom>
        </p:spPr>
      </p:pic>
      <p:cxnSp>
        <p:nvCxnSpPr>
          <p:cNvPr id="5" name="Straight Arrow Connector 4">
            <a:extLst>
              <a:ext uri="{FF2B5EF4-FFF2-40B4-BE49-F238E27FC236}">
                <a16:creationId xmlns:a16="http://schemas.microsoft.com/office/drawing/2014/main" id="{7E6ABD7D-1827-F641-875D-BAAEBA014F2D}"/>
              </a:ext>
            </a:extLst>
          </p:cNvPr>
          <p:cNvCxnSpPr>
            <a:cxnSpLocks/>
          </p:cNvCxnSpPr>
          <p:nvPr/>
        </p:nvCxnSpPr>
        <p:spPr>
          <a:xfrm flipV="1">
            <a:off x="7049293" y="3528176"/>
            <a:ext cx="0" cy="217812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2B1DAC41-1FAC-884F-9288-FADCCBE59DE5}"/>
              </a:ext>
            </a:extLst>
          </p:cNvPr>
          <p:cNvCxnSpPr>
            <a:cxnSpLocks/>
          </p:cNvCxnSpPr>
          <p:nvPr/>
        </p:nvCxnSpPr>
        <p:spPr>
          <a:xfrm>
            <a:off x="7039019" y="5704586"/>
            <a:ext cx="334835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0F0061C1-8BC7-794A-A5BD-7274D61283DB}"/>
              </a:ext>
            </a:extLst>
          </p:cNvPr>
          <p:cNvSpPr/>
          <p:nvPr/>
        </p:nvSpPr>
        <p:spPr>
          <a:xfrm>
            <a:off x="10481600" y="5519920"/>
            <a:ext cx="385042" cy="369332"/>
          </a:xfrm>
          <a:prstGeom prst="rect">
            <a:avLst/>
          </a:prstGeom>
          <a:noFill/>
        </p:spPr>
        <p:txBody>
          <a:bodyPr wrap="none" lIns="91440" tIns="45720" rIns="91440" bIns="45720">
            <a:spAutoFit/>
          </a:bodyPr>
          <a:lstStyle/>
          <a:p>
            <a:pPr algn="ctr"/>
            <a:r>
              <a:rPr lang="en-US" b="0" cap="none" spc="0" dirty="0">
                <a:ln w="0"/>
                <a:solidFill>
                  <a:schemeClr val="tx1"/>
                </a:solidFill>
                <a:effectLst>
                  <a:outerShdw blurRad="38100" dist="19050" dir="2700000" algn="tl" rotWithShape="0">
                    <a:schemeClr val="dk1">
                      <a:alpha val="40000"/>
                    </a:schemeClr>
                  </a:outerShdw>
                </a:effectLst>
              </a:rPr>
              <a:t>x</a:t>
            </a:r>
            <a:r>
              <a:rPr lang="en-US" b="0" cap="none" spc="0" baseline="-25000" dirty="0">
                <a:ln w="0"/>
                <a:solidFill>
                  <a:schemeClr val="tx1"/>
                </a:solidFill>
                <a:effectLst>
                  <a:outerShdw blurRad="38100" dist="19050" dir="2700000" algn="tl" rotWithShape="0">
                    <a:schemeClr val="dk1">
                      <a:alpha val="40000"/>
                    </a:schemeClr>
                  </a:outerShdw>
                </a:effectLst>
              </a:rPr>
              <a:t>1</a:t>
            </a:r>
            <a:endParaRPr lang="en-US" b="0" cap="none" spc="0" dirty="0">
              <a:ln w="0"/>
              <a:solidFill>
                <a:schemeClr val="tx1"/>
              </a:solidFill>
              <a:effectLst>
                <a:outerShdw blurRad="38100" dist="19050" dir="2700000" algn="tl" rotWithShape="0">
                  <a:schemeClr val="dk1">
                    <a:alpha val="40000"/>
                  </a:schemeClr>
                </a:outerShdw>
              </a:effectLst>
            </a:endParaRPr>
          </a:p>
        </p:txBody>
      </p:sp>
      <p:sp>
        <p:nvSpPr>
          <p:cNvPr id="8" name="Oval 7">
            <a:extLst>
              <a:ext uri="{FF2B5EF4-FFF2-40B4-BE49-F238E27FC236}">
                <a16:creationId xmlns:a16="http://schemas.microsoft.com/office/drawing/2014/main" id="{CAA802A7-5F95-F642-9BC0-8343CEB601DF}"/>
              </a:ext>
            </a:extLst>
          </p:cNvPr>
          <p:cNvSpPr/>
          <p:nvPr/>
        </p:nvSpPr>
        <p:spPr>
          <a:xfrm>
            <a:off x="9038148" y="4361549"/>
            <a:ext cx="90000" cy="9000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5C92D49B-C3A5-8D45-AE9D-82C1C89C445F}"/>
              </a:ext>
            </a:extLst>
          </p:cNvPr>
          <p:cNvSpPr/>
          <p:nvPr/>
        </p:nvSpPr>
        <p:spPr>
          <a:xfrm>
            <a:off x="8830929" y="4463127"/>
            <a:ext cx="90000" cy="9000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E82AC333-1846-F94A-8966-45C864B9BE5A}"/>
              </a:ext>
            </a:extLst>
          </p:cNvPr>
          <p:cNvSpPr/>
          <p:nvPr/>
        </p:nvSpPr>
        <p:spPr>
          <a:xfrm>
            <a:off x="9251306" y="4040199"/>
            <a:ext cx="90000" cy="9000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9265C502-A976-C94A-9832-394682E246AE}"/>
              </a:ext>
            </a:extLst>
          </p:cNvPr>
          <p:cNvSpPr/>
          <p:nvPr/>
        </p:nvSpPr>
        <p:spPr>
          <a:xfrm>
            <a:off x="8694563" y="4328300"/>
            <a:ext cx="90000" cy="9000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DE41F77E-7AC5-8947-A416-9FE3D3241473}"/>
              </a:ext>
            </a:extLst>
          </p:cNvPr>
          <p:cNvSpPr/>
          <p:nvPr/>
        </p:nvSpPr>
        <p:spPr>
          <a:xfrm>
            <a:off x="9546961" y="3723476"/>
            <a:ext cx="90000" cy="9000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D7B39098-D94A-A944-9EDF-C1E6F3903B15}"/>
              </a:ext>
            </a:extLst>
          </p:cNvPr>
          <p:cNvSpPr/>
          <p:nvPr/>
        </p:nvSpPr>
        <p:spPr>
          <a:xfrm>
            <a:off x="9726133" y="4025086"/>
            <a:ext cx="90000" cy="9000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730AB2FB-ACAA-0749-9A2A-53D80BC518D3}"/>
              </a:ext>
            </a:extLst>
          </p:cNvPr>
          <p:cNvSpPr/>
          <p:nvPr/>
        </p:nvSpPr>
        <p:spPr>
          <a:xfrm>
            <a:off x="9438961" y="4079086"/>
            <a:ext cx="90000" cy="9000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1CDE8EB9-315B-D94B-BF40-51890D3FF57D}"/>
              </a:ext>
            </a:extLst>
          </p:cNvPr>
          <p:cNvSpPr/>
          <p:nvPr/>
        </p:nvSpPr>
        <p:spPr>
          <a:xfrm>
            <a:off x="9086303" y="4634160"/>
            <a:ext cx="90000" cy="9000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81C79DD7-E14F-A54E-B2DB-7201BD7323C5}"/>
              </a:ext>
            </a:extLst>
          </p:cNvPr>
          <p:cNvSpPr/>
          <p:nvPr/>
        </p:nvSpPr>
        <p:spPr>
          <a:xfrm>
            <a:off x="7603682" y="5075741"/>
            <a:ext cx="90000" cy="9000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73A1C"/>
              </a:solidFill>
            </a:endParaRPr>
          </a:p>
        </p:txBody>
      </p:sp>
      <p:sp>
        <p:nvSpPr>
          <p:cNvPr id="17" name="Oval 16">
            <a:extLst>
              <a:ext uri="{FF2B5EF4-FFF2-40B4-BE49-F238E27FC236}">
                <a16:creationId xmlns:a16="http://schemas.microsoft.com/office/drawing/2014/main" id="{39D9FBD0-669E-3E47-9F0E-3641DEF0CDD5}"/>
              </a:ext>
            </a:extLst>
          </p:cNvPr>
          <p:cNvSpPr/>
          <p:nvPr/>
        </p:nvSpPr>
        <p:spPr>
          <a:xfrm>
            <a:off x="7821365" y="4938088"/>
            <a:ext cx="90000" cy="9000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73A1C"/>
              </a:solidFill>
            </a:endParaRPr>
          </a:p>
        </p:txBody>
      </p:sp>
      <p:sp>
        <p:nvSpPr>
          <p:cNvPr id="18" name="Oval 17">
            <a:extLst>
              <a:ext uri="{FF2B5EF4-FFF2-40B4-BE49-F238E27FC236}">
                <a16:creationId xmlns:a16="http://schemas.microsoft.com/office/drawing/2014/main" id="{3416E0FE-29AA-554D-86A1-F5D656FADFAF}"/>
              </a:ext>
            </a:extLst>
          </p:cNvPr>
          <p:cNvSpPr/>
          <p:nvPr/>
        </p:nvSpPr>
        <p:spPr>
          <a:xfrm>
            <a:off x="7657682" y="5322412"/>
            <a:ext cx="90000" cy="9000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73A1C"/>
              </a:solidFill>
            </a:endParaRPr>
          </a:p>
        </p:txBody>
      </p:sp>
      <p:sp>
        <p:nvSpPr>
          <p:cNvPr id="19" name="Oval 18">
            <a:extLst>
              <a:ext uri="{FF2B5EF4-FFF2-40B4-BE49-F238E27FC236}">
                <a16:creationId xmlns:a16="http://schemas.microsoft.com/office/drawing/2014/main" id="{B7BF5E00-1FE6-8E41-8D7A-C13D40D54F2C}"/>
              </a:ext>
            </a:extLst>
          </p:cNvPr>
          <p:cNvSpPr/>
          <p:nvPr/>
        </p:nvSpPr>
        <p:spPr>
          <a:xfrm>
            <a:off x="8367485" y="4826859"/>
            <a:ext cx="90000" cy="9000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73A1C"/>
              </a:solidFill>
            </a:endParaRPr>
          </a:p>
        </p:txBody>
      </p:sp>
      <p:sp>
        <p:nvSpPr>
          <p:cNvPr id="20" name="Oval 19">
            <a:extLst>
              <a:ext uri="{FF2B5EF4-FFF2-40B4-BE49-F238E27FC236}">
                <a16:creationId xmlns:a16="http://schemas.microsoft.com/office/drawing/2014/main" id="{C5383D47-758F-C747-AE6E-2E0951D9BF84}"/>
              </a:ext>
            </a:extLst>
          </p:cNvPr>
          <p:cNvSpPr/>
          <p:nvPr/>
        </p:nvSpPr>
        <p:spPr>
          <a:xfrm>
            <a:off x="8600686" y="4885563"/>
            <a:ext cx="90000" cy="9000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73A1C"/>
              </a:solidFill>
            </a:endParaRPr>
          </a:p>
        </p:txBody>
      </p:sp>
      <p:sp>
        <p:nvSpPr>
          <p:cNvPr id="21" name="Oval 20">
            <a:extLst>
              <a:ext uri="{FF2B5EF4-FFF2-40B4-BE49-F238E27FC236}">
                <a16:creationId xmlns:a16="http://schemas.microsoft.com/office/drawing/2014/main" id="{3C0DCA75-51BF-2C4F-AB52-648B8BA5CD38}"/>
              </a:ext>
            </a:extLst>
          </p:cNvPr>
          <p:cNvSpPr/>
          <p:nvPr/>
        </p:nvSpPr>
        <p:spPr>
          <a:xfrm>
            <a:off x="8182053" y="4695406"/>
            <a:ext cx="90000" cy="9000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73A1C"/>
              </a:solidFill>
            </a:endParaRPr>
          </a:p>
        </p:txBody>
      </p:sp>
      <p:sp>
        <p:nvSpPr>
          <p:cNvPr id="22" name="Oval 21">
            <a:extLst>
              <a:ext uri="{FF2B5EF4-FFF2-40B4-BE49-F238E27FC236}">
                <a16:creationId xmlns:a16="http://schemas.microsoft.com/office/drawing/2014/main" id="{69EB4038-2CF4-1A4C-9CE3-B393CFA809E3}"/>
              </a:ext>
            </a:extLst>
          </p:cNvPr>
          <p:cNvSpPr/>
          <p:nvPr/>
        </p:nvSpPr>
        <p:spPr>
          <a:xfrm>
            <a:off x="8111941" y="5075741"/>
            <a:ext cx="90000" cy="9000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73A1C"/>
              </a:solidFill>
            </a:endParaRPr>
          </a:p>
        </p:txBody>
      </p:sp>
      <p:sp>
        <p:nvSpPr>
          <p:cNvPr id="23" name="Oval 22">
            <a:extLst>
              <a:ext uri="{FF2B5EF4-FFF2-40B4-BE49-F238E27FC236}">
                <a16:creationId xmlns:a16="http://schemas.microsoft.com/office/drawing/2014/main" id="{BBF2E106-92BA-9C49-935A-A708A0CBC029}"/>
              </a:ext>
            </a:extLst>
          </p:cNvPr>
          <p:cNvSpPr/>
          <p:nvPr/>
        </p:nvSpPr>
        <p:spPr>
          <a:xfrm>
            <a:off x="7878741" y="5136819"/>
            <a:ext cx="90000" cy="9000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73A1C"/>
              </a:solidFill>
            </a:endParaRPr>
          </a:p>
        </p:txBody>
      </p:sp>
      <p:sp>
        <p:nvSpPr>
          <p:cNvPr id="24" name="Oval 23">
            <a:extLst>
              <a:ext uri="{FF2B5EF4-FFF2-40B4-BE49-F238E27FC236}">
                <a16:creationId xmlns:a16="http://schemas.microsoft.com/office/drawing/2014/main" id="{736EEC3B-ED58-3043-B82A-EFABF2115A68}"/>
              </a:ext>
            </a:extLst>
          </p:cNvPr>
          <p:cNvSpPr/>
          <p:nvPr/>
        </p:nvSpPr>
        <p:spPr>
          <a:xfrm>
            <a:off x="8467674" y="4653200"/>
            <a:ext cx="90000" cy="9000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73A1C"/>
              </a:solidFill>
            </a:endParaRPr>
          </a:p>
        </p:txBody>
      </p:sp>
      <p:sp>
        <p:nvSpPr>
          <p:cNvPr id="35" name="Rectangle 34">
            <a:extLst>
              <a:ext uri="{FF2B5EF4-FFF2-40B4-BE49-F238E27FC236}">
                <a16:creationId xmlns:a16="http://schemas.microsoft.com/office/drawing/2014/main" id="{41F0032B-39A6-B541-89B3-5FD408DBF923}"/>
              </a:ext>
            </a:extLst>
          </p:cNvPr>
          <p:cNvSpPr/>
          <p:nvPr/>
        </p:nvSpPr>
        <p:spPr>
          <a:xfrm>
            <a:off x="6846499" y="3029149"/>
            <a:ext cx="385042" cy="369332"/>
          </a:xfrm>
          <a:prstGeom prst="rect">
            <a:avLst/>
          </a:prstGeom>
          <a:noFill/>
        </p:spPr>
        <p:txBody>
          <a:bodyPr wrap="none" lIns="91440" tIns="45720" rIns="91440" bIns="45720">
            <a:spAutoFit/>
          </a:bodyPr>
          <a:lstStyle/>
          <a:p>
            <a:pPr algn="ctr"/>
            <a:r>
              <a:rPr lang="en-US" dirty="0">
                <a:ln w="0"/>
                <a:effectLst>
                  <a:outerShdw blurRad="38100" dist="19050" dir="2700000" algn="tl" rotWithShape="0">
                    <a:schemeClr val="dk1">
                      <a:alpha val="40000"/>
                    </a:schemeClr>
                  </a:outerShdw>
                </a:effectLst>
              </a:rPr>
              <a:t>x</a:t>
            </a:r>
            <a:r>
              <a:rPr lang="en-US" baseline="-25000" dirty="0">
                <a:ln w="0"/>
                <a:effectLst>
                  <a:outerShdw blurRad="38100" dist="19050" dir="2700000" algn="tl" rotWithShape="0">
                    <a:schemeClr val="dk1">
                      <a:alpha val="40000"/>
                    </a:schemeClr>
                  </a:outerShdw>
                </a:effectLst>
              </a:rPr>
              <a:t>2</a:t>
            </a:r>
            <a:endParaRPr lang="en-US" b="0" cap="none" spc="0" dirty="0">
              <a:ln w="0"/>
              <a:solidFill>
                <a:schemeClr val="tx1"/>
              </a:solidFill>
              <a:effectLst>
                <a:outerShdw blurRad="38100" dist="19050" dir="2700000" algn="tl" rotWithShape="0">
                  <a:schemeClr val="dk1">
                    <a:alpha val="40000"/>
                  </a:schemeClr>
                </a:outerShdw>
              </a:effectLst>
            </a:endParaRPr>
          </a:p>
        </p:txBody>
      </p:sp>
      <p:sp>
        <p:nvSpPr>
          <p:cNvPr id="36" name="Oval 35">
            <a:extLst>
              <a:ext uri="{FF2B5EF4-FFF2-40B4-BE49-F238E27FC236}">
                <a16:creationId xmlns:a16="http://schemas.microsoft.com/office/drawing/2014/main" id="{812B3F95-C099-8C47-8D49-09599363EDC6}"/>
              </a:ext>
            </a:extLst>
          </p:cNvPr>
          <p:cNvSpPr/>
          <p:nvPr/>
        </p:nvSpPr>
        <p:spPr>
          <a:xfrm>
            <a:off x="7756082" y="4012660"/>
            <a:ext cx="90000" cy="9000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73A1C"/>
              </a:solidFill>
            </a:endParaRPr>
          </a:p>
        </p:txBody>
      </p:sp>
      <p:sp>
        <p:nvSpPr>
          <p:cNvPr id="37" name="Oval 36">
            <a:extLst>
              <a:ext uri="{FF2B5EF4-FFF2-40B4-BE49-F238E27FC236}">
                <a16:creationId xmlns:a16="http://schemas.microsoft.com/office/drawing/2014/main" id="{D84C21C7-66DF-8F4B-92F8-DC57944216D5}"/>
              </a:ext>
            </a:extLst>
          </p:cNvPr>
          <p:cNvSpPr/>
          <p:nvPr/>
        </p:nvSpPr>
        <p:spPr>
          <a:xfrm>
            <a:off x="7973765" y="3875007"/>
            <a:ext cx="90000" cy="9000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73A1C"/>
              </a:solidFill>
            </a:endParaRPr>
          </a:p>
        </p:txBody>
      </p:sp>
      <p:sp>
        <p:nvSpPr>
          <p:cNvPr id="38" name="Oval 37">
            <a:extLst>
              <a:ext uri="{FF2B5EF4-FFF2-40B4-BE49-F238E27FC236}">
                <a16:creationId xmlns:a16="http://schemas.microsoft.com/office/drawing/2014/main" id="{BB104375-5948-2A46-B61D-D726C7E1DD4E}"/>
              </a:ext>
            </a:extLst>
          </p:cNvPr>
          <p:cNvSpPr/>
          <p:nvPr/>
        </p:nvSpPr>
        <p:spPr>
          <a:xfrm>
            <a:off x="7810082" y="4259331"/>
            <a:ext cx="90000" cy="9000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73A1C"/>
              </a:solidFill>
            </a:endParaRPr>
          </a:p>
        </p:txBody>
      </p:sp>
      <p:sp>
        <p:nvSpPr>
          <p:cNvPr id="39" name="Oval 38">
            <a:extLst>
              <a:ext uri="{FF2B5EF4-FFF2-40B4-BE49-F238E27FC236}">
                <a16:creationId xmlns:a16="http://schemas.microsoft.com/office/drawing/2014/main" id="{B4C179BF-4737-1A4C-9BC8-725DC4A303A1}"/>
              </a:ext>
            </a:extLst>
          </p:cNvPr>
          <p:cNvSpPr/>
          <p:nvPr/>
        </p:nvSpPr>
        <p:spPr>
          <a:xfrm>
            <a:off x="8519885" y="3763778"/>
            <a:ext cx="90000" cy="9000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73A1C"/>
              </a:solidFill>
            </a:endParaRPr>
          </a:p>
        </p:txBody>
      </p:sp>
      <p:sp>
        <p:nvSpPr>
          <p:cNvPr id="40" name="Oval 39">
            <a:extLst>
              <a:ext uri="{FF2B5EF4-FFF2-40B4-BE49-F238E27FC236}">
                <a16:creationId xmlns:a16="http://schemas.microsoft.com/office/drawing/2014/main" id="{D74F3F2B-B6B7-B04C-BF3D-E718287C4918}"/>
              </a:ext>
            </a:extLst>
          </p:cNvPr>
          <p:cNvSpPr/>
          <p:nvPr/>
        </p:nvSpPr>
        <p:spPr>
          <a:xfrm>
            <a:off x="8334453" y="3632325"/>
            <a:ext cx="90000" cy="9000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73A1C"/>
              </a:solidFill>
            </a:endParaRPr>
          </a:p>
        </p:txBody>
      </p:sp>
      <p:sp>
        <p:nvSpPr>
          <p:cNvPr id="41" name="Oval 40">
            <a:extLst>
              <a:ext uri="{FF2B5EF4-FFF2-40B4-BE49-F238E27FC236}">
                <a16:creationId xmlns:a16="http://schemas.microsoft.com/office/drawing/2014/main" id="{F173E4FC-22AB-9D4E-9D76-B55F826B1368}"/>
              </a:ext>
            </a:extLst>
          </p:cNvPr>
          <p:cNvSpPr/>
          <p:nvPr/>
        </p:nvSpPr>
        <p:spPr>
          <a:xfrm>
            <a:off x="8264341" y="4012660"/>
            <a:ext cx="90000" cy="9000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73A1C"/>
              </a:solidFill>
            </a:endParaRPr>
          </a:p>
        </p:txBody>
      </p:sp>
      <p:sp>
        <p:nvSpPr>
          <p:cNvPr id="42" name="Oval 41">
            <a:extLst>
              <a:ext uri="{FF2B5EF4-FFF2-40B4-BE49-F238E27FC236}">
                <a16:creationId xmlns:a16="http://schemas.microsoft.com/office/drawing/2014/main" id="{10DCE01D-10EC-5647-9519-A75ED4B10610}"/>
              </a:ext>
            </a:extLst>
          </p:cNvPr>
          <p:cNvSpPr/>
          <p:nvPr/>
        </p:nvSpPr>
        <p:spPr>
          <a:xfrm>
            <a:off x="8031141" y="4073738"/>
            <a:ext cx="90000" cy="9000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73A1C"/>
              </a:solidFill>
            </a:endParaRPr>
          </a:p>
        </p:txBody>
      </p:sp>
      <p:sp>
        <p:nvSpPr>
          <p:cNvPr id="43" name="Oval 42">
            <a:extLst>
              <a:ext uri="{FF2B5EF4-FFF2-40B4-BE49-F238E27FC236}">
                <a16:creationId xmlns:a16="http://schemas.microsoft.com/office/drawing/2014/main" id="{5DF345D6-5F01-BE42-8CB5-3CC467123FE9}"/>
              </a:ext>
            </a:extLst>
          </p:cNvPr>
          <p:cNvSpPr/>
          <p:nvPr/>
        </p:nvSpPr>
        <p:spPr>
          <a:xfrm>
            <a:off x="7756082" y="5228141"/>
            <a:ext cx="90000" cy="9000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73A1C"/>
              </a:solidFill>
            </a:endParaRPr>
          </a:p>
        </p:txBody>
      </p:sp>
      <p:sp>
        <p:nvSpPr>
          <p:cNvPr id="44" name="Oval 43">
            <a:extLst>
              <a:ext uri="{FF2B5EF4-FFF2-40B4-BE49-F238E27FC236}">
                <a16:creationId xmlns:a16="http://schemas.microsoft.com/office/drawing/2014/main" id="{442E548D-685D-0D41-A3AE-FAFE63A653C7}"/>
              </a:ext>
            </a:extLst>
          </p:cNvPr>
          <p:cNvSpPr/>
          <p:nvPr/>
        </p:nvSpPr>
        <p:spPr>
          <a:xfrm>
            <a:off x="7973765" y="5090488"/>
            <a:ext cx="90000" cy="9000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73A1C"/>
              </a:solidFill>
            </a:endParaRPr>
          </a:p>
        </p:txBody>
      </p:sp>
      <p:sp>
        <p:nvSpPr>
          <p:cNvPr id="45" name="Oval 44">
            <a:extLst>
              <a:ext uri="{FF2B5EF4-FFF2-40B4-BE49-F238E27FC236}">
                <a16:creationId xmlns:a16="http://schemas.microsoft.com/office/drawing/2014/main" id="{8718E060-67F1-C542-8030-CE535CE73FDD}"/>
              </a:ext>
            </a:extLst>
          </p:cNvPr>
          <p:cNvSpPr/>
          <p:nvPr/>
        </p:nvSpPr>
        <p:spPr>
          <a:xfrm>
            <a:off x="7810082" y="5474812"/>
            <a:ext cx="90000" cy="9000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73A1C"/>
              </a:solidFill>
            </a:endParaRPr>
          </a:p>
        </p:txBody>
      </p:sp>
      <p:sp>
        <p:nvSpPr>
          <p:cNvPr id="46" name="Oval 45">
            <a:extLst>
              <a:ext uri="{FF2B5EF4-FFF2-40B4-BE49-F238E27FC236}">
                <a16:creationId xmlns:a16="http://schemas.microsoft.com/office/drawing/2014/main" id="{BA747109-0F57-E14E-850E-1F7E12F6CBAF}"/>
              </a:ext>
            </a:extLst>
          </p:cNvPr>
          <p:cNvSpPr/>
          <p:nvPr/>
        </p:nvSpPr>
        <p:spPr>
          <a:xfrm>
            <a:off x="8519885" y="4979259"/>
            <a:ext cx="90000" cy="9000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73A1C"/>
              </a:solidFill>
            </a:endParaRPr>
          </a:p>
        </p:txBody>
      </p:sp>
      <p:sp>
        <p:nvSpPr>
          <p:cNvPr id="47" name="Oval 46">
            <a:extLst>
              <a:ext uri="{FF2B5EF4-FFF2-40B4-BE49-F238E27FC236}">
                <a16:creationId xmlns:a16="http://schemas.microsoft.com/office/drawing/2014/main" id="{433D9598-BC6C-A74D-A8F5-A639E99672E1}"/>
              </a:ext>
            </a:extLst>
          </p:cNvPr>
          <p:cNvSpPr/>
          <p:nvPr/>
        </p:nvSpPr>
        <p:spPr>
          <a:xfrm>
            <a:off x="8334453" y="4847806"/>
            <a:ext cx="90000" cy="9000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73A1C"/>
              </a:solidFill>
            </a:endParaRPr>
          </a:p>
        </p:txBody>
      </p:sp>
      <p:sp>
        <p:nvSpPr>
          <p:cNvPr id="48" name="Oval 47">
            <a:extLst>
              <a:ext uri="{FF2B5EF4-FFF2-40B4-BE49-F238E27FC236}">
                <a16:creationId xmlns:a16="http://schemas.microsoft.com/office/drawing/2014/main" id="{A795F536-8CC9-494C-9D37-5B03FAAE0888}"/>
              </a:ext>
            </a:extLst>
          </p:cNvPr>
          <p:cNvSpPr/>
          <p:nvPr/>
        </p:nvSpPr>
        <p:spPr>
          <a:xfrm>
            <a:off x="8264341" y="5228141"/>
            <a:ext cx="90000" cy="9000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73A1C"/>
              </a:solidFill>
            </a:endParaRPr>
          </a:p>
        </p:txBody>
      </p:sp>
      <p:sp>
        <p:nvSpPr>
          <p:cNvPr id="49" name="Oval 48">
            <a:extLst>
              <a:ext uri="{FF2B5EF4-FFF2-40B4-BE49-F238E27FC236}">
                <a16:creationId xmlns:a16="http://schemas.microsoft.com/office/drawing/2014/main" id="{8F70A1DB-A806-6B49-BFD6-ABC4A919C531}"/>
              </a:ext>
            </a:extLst>
          </p:cNvPr>
          <p:cNvSpPr/>
          <p:nvPr/>
        </p:nvSpPr>
        <p:spPr>
          <a:xfrm>
            <a:off x="8031141" y="5289219"/>
            <a:ext cx="90000" cy="9000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73A1C"/>
              </a:solidFill>
            </a:endParaRPr>
          </a:p>
        </p:txBody>
      </p:sp>
      <p:sp>
        <p:nvSpPr>
          <p:cNvPr id="50" name="Oval 49">
            <a:extLst>
              <a:ext uri="{FF2B5EF4-FFF2-40B4-BE49-F238E27FC236}">
                <a16:creationId xmlns:a16="http://schemas.microsoft.com/office/drawing/2014/main" id="{EB8397E0-4654-8341-AD71-64853A453B81}"/>
              </a:ext>
            </a:extLst>
          </p:cNvPr>
          <p:cNvSpPr/>
          <p:nvPr/>
        </p:nvSpPr>
        <p:spPr>
          <a:xfrm>
            <a:off x="9023604" y="5235578"/>
            <a:ext cx="90000" cy="9000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73A1C"/>
              </a:solidFill>
            </a:endParaRPr>
          </a:p>
        </p:txBody>
      </p:sp>
      <p:sp>
        <p:nvSpPr>
          <p:cNvPr id="51" name="Oval 50">
            <a:extLst>
              <a:ext uri="{FF2B5EF4-FFF2-40B4-BE49-F238E27FC236}">
                <a16:creationId xmlns:a16="http://schemas.microsoft.com/office/drawing/2014/main" id="{1EA28F8B-7F80-EF42-9125-817C966BA5FF}"/>
              </a:ext>
            </a:extLst>
          </p:cNvPr>
          <p:cNvSpPr/>
          <p:nvPr/>
        </p:nvSpPr>
        <p:spPr>
          <a:xfrm>
            <a:off x="9241287" y="5097925"/>
            <a:ext cx="90000" cy="9000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73A1C"/>
              </a:solidFill>
            </a:endParaRPr>
          </a:p>
        </p:txBody>
      </p:sp>
      <p:sp>
        <p:nvSpPr>
          <p:cNvPr id="52" name="Oval 51">
            <a:extLst>
              <a:ext uri="{FF2B5EF4-FFF2-40B4-BE49-F238E27FC236}">
                <a16:creationId xmlns:a16="http://schemas.microsoft.com/office/drawing/2014/main" id="{FF771810-0EA4-F845-939F-2DA10D9ED132}"/>
              </a:ext>
            </a:extLst>
          </p:cNvPr>
          <p:cNvSpPr/>
          <p:nvPr/>
        </p:nvSpPr>
        <p:spPr>
          <a:xfrm>
            <a:off x="9077604" y="5482249"/>
            <a:ext cx="90000" cy="9000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73A1C"/>
              </a:solidFill>
            </a:endParaRPr>
          </a:p>
        </p:txBody>
      </p:sp>
      <p:sp>
        <p:nvSpPr>
          <p:cNvPr id="53" name="Oval 52">
            <a:extLst>
              <a:ext uri="{FF2B5EF4-FFF2-40B4-BE49-F238E27FC236}">
                <a16:creationId xmlns:a16="http://schemas.microsoft.com/office/drawing/2014/main" id="{AE6419CA-BC7D-A24B-8FBD-55133AB991D7}"/>
              </a:ext>
            </a:extLst>
          </p:cNvPr>
          <p:cNvSpPr/>
          <p:nvPr/>
        </p:nvSpPr>
        <p:spPr>
          <a:xfrm>
            <a:off x="9787407" y="4986696"/>
            <a:ext cx="90000" cy="9000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73A1C"/>
              </a:solidFill>
            </a:endParaRPr>
          </a:p>
        </p:txBody>
      </p:sp>
      <p:sp>
        <p:nvSpPr>
          <p:cNvPr id="54" name="Oval 53">
            <a:extLst>
              <a:ext uri="{FF2B5EF4-FFF2-40B4-BE49-F238E27FC236}">
                <a16:creationId xmlns:a16="http://schemas.microsoft.com/office/drawing/2014/main" id="{96D25477-5C3D-7945-99B0-9C78639C6104}"/>
              </a:ext>
            </a:extLst>
          </p:cNvPr>
          <p:cNvSpPr/>
          <p:nvPr/>
        </p:nvSpPr>
        <p:spPr>
          <a:xfrm>
            <a:off x="9601975" y="4855243"/>
            <a:ext cx="90000" cy="9000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73A1C"/>
              </a:solidFill>
            </a:endParaRPr>
          </a:p>
        </p:txBody>
      </p:sp>
      <p:sp>
        <p:nvSpPr>
          <p:cNvPr id="55" name="Oval 54">
            <a:extLst>
              <a:ext uri="{FF2B5EF4-FFF2-40B4-BE49-F238E27FC236}">
                <a16:creationId xmlns:a16="http://schemas.microsoft.com/office/drawing/2014/main" id="{539D9309-FE06-AF4C-A943-8994B5324EC4}"/>
              </a:ext>
            </a:extLst>
          </p:cNvPr>
          <p:cNvSpPr/>
          <p:nvPr/>
        </p:nvSpPr>
        <p:spPr>
          <a:xfrm>
            <a:off x="9531863" y="5235578"/>
            <a:ext cx="90000" cy="9000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73A1C"/>
              </a:solidFill>
            </a:endParaRPr>
          </a:p>
        </p:txBody>
      </p:sp>
      <p:sp>
        <p:nvSpPr>
          <p:cNvPr id="56" name="Oval 55">
            <a:extLst>
              <a:ext uri="{FF2B5EF4-FFF2-40B4-BE49-F238E27FC236}">
                <a16:creationId xmlns:a16="http://schemas.microsoft.com/office/drawing/2014/main" id="{EFE5477C-04BE-F74D-B928-BE5898971405}"/>
              </a:ext>
            </a:extLst>
          </p:cNvPr>
          <p:cNvSpPr/>
          <p:nvPr/>
        </p:nvSpPr>
        <p:spPr>
          <a:xfrm>
            <a:off x="9298663" y="5296656"/>
            <a:ext cx="90000" cy="9000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73A1C"/>
              </a:solidFill>
            </a:endParaRPr>
          </a:p>
        </p:txBody>
      </p:sp>
      <p:cxnSp>
        <p:nvCxnSpPr>
          <p:cNvPr id="57" name="Straight Connector 56">
            <a:extLst>
              <a:ext uri="{FF2B5EF4-FFF2-40B4-BE49-F238E27FC236}">
                <a16:creationId xmlns:a16="http://schemas.microsoft.com/office/drawing/2014/main" id="{2F730756-85CE-0E48-97B9-C2C1A1B63424}"/>
              </a:ext>
            </a:extLst>
          </p:cNvPr>
          <p:cNvCxnSpPr>
            <a:cxnSpLocks/>
          </p:cNvCxnSpPr>
          <p:nvPr/>
        </p:nvCxnSpPr>
        <p:spPr>
          <a:xfrm>
            <a:off x="8354341" y="4574637"/>
            <a:ext cx="0" cy="1102497"/>
          </a:xfrm>
          <a:prstGeom prst="line">
            <a:avLst/>
          </a:prstGeom>
          <a:ln w="15875">
            <a:solidFill>
              <a:srgbClr val="E73A1C"/>
            </a:solidFill>
            <a:prstDash val="lgDash"/>
          </a:ln>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EEE77304-742C-A14A-AC71-052C12B40239}"/>
              </a:ext>
            </a:extLst>
          </p:cNvPr>
          <p:cNvCxnSpPr>
            <a:cxnSpLocks/>
          </p:cNvCxnSpPr>
          <p:nvPr/>
        </p:nvCxnSpPr>
        <p:spPr>
          <a:xfrm>
            <a:off x="9009574" y="4573451"/>
            <a:ext cx="0" cy="1099137"/>
          </a:xfrm>
          <a:prstGeom prst="line">
            <a:avLst/>
          </a:prstGeom>
          <a:ln w="15875">
            <a:solidFill>
              <a:srgbClr val="E73A1C"/>
            </a:solidFill>
            <a:prstDash val="lgDash"/>
          </a:ln>
        </p:spPr>
        <p:style>
          <a:lnRef idx="1">
            <a:schemeClr val="dk1"/>
          </a:lnRef>
          <a:fillRef idx="0">
            <a:schemeClr val="dk1"/>
          </a:fillRef>
          <a:effectRef idx="0">
            <a:schemeClr val="dk1"/>
          </a:effectRef>
          <a:fontRef idx="minor">
            <a:schemeClr val="tx1"/>
          </a:fontRef>
        </p:style>
      </p:cxnSp>
      <p:cxnSp>
        <p:nvCxnSpPr>
          <p:cNvPr id="60" name="Straight Connector 59">
            <a:extLst>
              <a:ext uri="{FF2B5EF4-FFF2-40B4-BE49-F238E27FC236}">
                <a16:creationId xmlns:a16="http://schemas.microsoft.com/office/drawing/2014/main" id="{3D4367D7-7C02-9949-B162-6CB0751850B9}"/>
              </a:ext>
            </a:extLst>
          </p:cNvPr>
          <p:cNvCxnSpPr>
            <a:cxnSpLocks/>
          </p:cNvCxnSpPr>
          <p:nvPr/>
        </p:nvCxnSpPr>
        <p:spPr>
          <a:xfrm flipH="1">
            <a:off x="7059216" y="4582238"/>
            <a:ext cx="3010335" cy="2364"/>
          </a:xfrm>
          <a:prstGeom prst="line">
            <a:avLst/>
          </a:prstGeom>
          <a:ln w="15875">
            <a:solidFill>
              <a:srgbClr val="E73A1C"/>
            </a:solidFill>
            <a:prstDash val="lgDash"/>
          </a:ln>
        </p:spPr>
        <p:style>
          <a:lnRef idx="1">
            <a:schemeClr val="dk1"/>
          </a:lnRef>
          <a:fillRef idx="0">
            <a:schemeClr val="dk1"/>
          </a:fillRef>
          <a:effectRef idx="0">
            <a:schemeClr val="dk1"/>
          </a:effectRef>
          <a:fontRef idx="minor">
            <a:schemeClr val="tx1"/>
          </a:fontRef>
        </p:style>
      </p:cxnSp>
      <p:cxnSp>
        <p:nvCxnSpPr>
          <p:cNvPr id="65" name="Straight Connector 64">
            <a:extLst>
              <a:ext uri="{FF2B5EF4-FFF2-40B4-BE49-F238E27FC236}">
                <a16:creationId xmlns:a16="http://schemas.microsoft.com/office/drawing/2014/main" id="{70BE2D02-C997-684F-A04A-D842E4B8CF1C}"/>
              </a:ext>
            </a:extLst>
          </p:cNvPr>
          <p:cNvCxnSpPr>
            <a:cxnSpLocks/>
          </p:cNvCxnSpPr>
          <p:nvPr/>
        </p:nvCxnSpPr>
        <p:spPr>
          <a:xfrm>
            <a:off x="8655198" y="3473555"/>
            <a:ext cx="0" cy="1102497"/>
          </a:xfrm>
          <a:prstGeom prst="line">
            <a:avLst/>
          </a:prstGeom>
          <a:ln w="15875">
            <a:solidFill>
              <a:srgbClr val="E73A1C"/>
            </a:solidFill>
            <a:prstDash val="lgDash"/>
          </a:ln>
        </p:spPr>
        <p:style>
          <a:lnRef idx="1">
            <a:schemeClr val="dk1"/>
          </a:lnRef>
          <a:fillRef idx="0">
            <a:schemeClr val="dk1"/>
          </a:fillRef>
          <a:effectRef idx="0">
            <a:schemeClr val="dk1"/>
          </a:effectRef>
          <a:fontRef idx="minor">
            <a:schemeClr val="tx1"/>
          </a:fontRef>
        </p:style>
      </p:cxnSp>
      <p:cxnSp>
        <p:nvCxnSpPr>
          <p:cNvPr id="66" name="Straight Connector 65">
            <a:extLst>
              <a:ext uri="{FF2B5EF4-FFF2-40B4-BE49-F238E27FC236}">
                <a16:creationId xmlns:a16="http://schemas.microsoft.com/office/drawing/2014/main" id="{8BAED131-A7CB-EC4A-AB93-899546A7438A}"/>
              </a:ext>
            </a:extLst>
          </p:cNvPr>
          <p:cNvCxnSpPr>
            <a:cxnSpLocks/>
          </p:cNvCxnSpPr>
          <p:nvPr/>
        </p:nvCxnSpPr>
        <p:spPr>
          <a:xfrm flipV="1">
            <a:off x="10069551" y="3515235"/>
            <a:ext cx="1" cy="2187373"/>
          </a:xfrm>
          <a:prstGeom prst="line">
            <a:avLst/>
          </a:prstGeom>
          <a:ln w="15875">
            <a:solidFill>
              <a:srgbClr val="E73A1C"/>
            </a:solidFill>
            <a:prstDash val="lgDash"/>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834712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D27A4F0-61B5-F149-A7CE-EAF0F52E3693}"/>
              </a:ext>
            </a:extLst>
          </p:cNvPr>
          <p:cNvSpPr>
            <a:spLocks noGrp="1"/>
          </p:cNvSpPr>
          <p:nvPr>
            <p:ph type="body" sz="quarter" idx="10"/>
          </p:nvPr>
        </p:nvSpPr>
        <p:spPr/>
        <p:txBody>
          <a:bodyPr/>
          <a:lstStyle/>
          <a:p>
            <a:r>
              <a:rPr lang="zh-TW" altLang="en-US" dirty="0"/>
              <a:t>決策樹總結</a:t>
            </a:r>
            <a:endParaRPr lang="en-TW" dirty="0"/>
          </a:p>
        </p:txBody>
      </p:sp>
      <p:sp>
        <p:nvSpPr>
          <p:cNvPr id="4" name="Rectangle 3">
            <a:extLst>
              <a:ext uri="{FF2B5EF4-FFF2-40B4-BE49-F238E27FC236}">
                <a16:creationId xmlns:a16="http://schemas.microsoft.com/office/drawing/2014/main" id="{6C85F3D8-1E04-684A-A2FF-6BDAFD0F8A4A}"/>
              </a:ext>
            </a:extLst>
          </p:cNvPr>
          <p:cNvSpPr/>
          <p:nvPr/>
        </p:nvSpPr>
        <p:spPr>
          <a:xfrm>
            <a:off x="992875" y="1310489"/>
            <a:ext cx="6096000" cy="1379801"/>
          </a:xfrm>
          <a:prstGeom prst="rect">
            <a:avLst/>
          </a:prstGeom>
        </p:spPr>
        <p:txBody>
          <a:bodyPr>
            <a:spAutoFit/>
          </a:bodyPr>
          <a:lstStyle/>
          <a:p>
            <a:pPr marL="285750" indent="-285750">
              <a:lnSpc>
                <a:spcPct val="150000"/>
              </a:lnSpc>
              <a:buFont typeface="Arial" panose="020B0604020202020204" pitchFamily="34" charset="0"/>
              <a:buChar char="•"/>
            </a:pPr>
            <a:r>
              <a:rPr lang="zh-TW" altLang="en-US" sz="2000" kern="0" dirty="0">
                <a:solidFill>
                  <a:srgbClr val="595959"/>
                </a:solidFill>
                <a:cs typeface="Arial"/>
              </a:rPr>
              <a:t>決策樹透過所有特徵與對應的值將資料切分</a:t>
            </a:r>
            <a:endParaRPr lang="en-US" altLang="zh-TW" sz="2000" kern="0" dirty="0">
              <a:solidFill>
                <a:srgbClr val="595959"/>
              </a:solidFill>
              <a:cs typeface="Arial"/>
            </a:endParaRPr>
          </a:p>
          <a:p>
            <a:pPr marL="285750" indent="-285750">
              <a:lnSpc>
                <a:spcPct val="150000"/>
              </a:lnSpc>
              <a:buFont typeface="Arial" panose="020B0604020202020204" pitchFamily="34" charset="0"/>
              <a:buChar char="•"/>
            </a:pPr>
            <a:r>
              <a:rPr lang="zh-TW" altLang="en-US" sz="2000" kern="0" dirty="0">
                <a:solidFill>
                  <a:srgbClr val="595959"/>
                </a:solidFill>
                <a:cs typeface="Arial"/>
              </a:rPr>
              <a:t>樹的深度越深，過度擬合機率越高</a:t>
            </a:r>
          </a:p>
          <a:p>
            <a:pPr>
              <a:lnSpc>
                <a:spcPct val="150000"/>
              </a:lnSpc>
            </a:pPr>
            <a:endParaRPr lang="zh-TW" altLang="en-US" dirty="0"/>
          </a:p>
        </p:txBody>
      </p:sp>
      <p:pic>
        <p:nvPicPr>
          <p:cNvPr id="2050" name="Picture 2" descr="Free Texture - Trees - luGher Texture Library | Ağaç, Dokular, Autocad">
            <a:extLst>
              <a:ext uri="{FF2B5EF4-FFF2-40B4-BE49-F238E27FC236}">
                <a16:creationId xmlns:a16="http://schemas.microsoft.com/office/drawing/2014/main" id="{8A216D60-B14B-584B-B9E3-88C8E24525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94043" y="3016404"/>
            <a:ext cx="1355455" cy="2118511"/>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Transparent Forest Png - Forest Trees Png, Png Download - kindpng">
            <a:extLst>
              <a:ext uri="{FF2B5EF4-FFF2-40B4-BE49-F238E27FC236}">
                <a16:creationId xmlns:a16="http://schemas.microsoft.com/office/drawing/2014/main" id="{5B13366B-99D5-9346-94EC-E5B9C1AF8BE8}"/>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9707" b="89985" l="5000" r="90000">
                        <a14:foregroundMark x1="5814" y1="67643" x2="5814" y2="67643"/>
                        <a14:foregroundMark x1="5000" y1="66102" x2="7558" y2="65794"/>
                      </a14:backgroundRemoval>
                    </a14:imgEffect>
                  </a14:imgLayer>
                </a14:imgProps>
              </a:ext>
              <a:ext uri="{28A0092B-C50C-407E-A947-70E740481C1C}">
                <a14:useLocalDpi xmlns:a14="http://schemas.microsoft.com/office/drawing/2010/main" val="0"/>
              </a:ext>
            </a:extLst>
          </a:blip>
          <a:srcRect/>
          <a:stretch>
            <a:fillRect/>
          </a:stretch>
        </p:blipFill>
        <p:spPr bwMode="auto">
          <a:xfrm>
            <a:off x="6293869" y="2601029"/>
            <a:ext cx="3904088" cy="2946482"/>
          </a:xfrm>
          <a:prstGeom prst="rect">
            <a:avLst/>
          </a:prstGeom>
          <a:noFill/>
          <a:extLst>
            <a:ext uri="{909E8E84-426E-40DD-AFC4-6F175D3DCCD1}">
              <a14:hiddenFill xmlns:a14="http://schemas.microsoft.com/office/drawing/2010/main">
                <a:solidFill>
                  <a:srgbClr val="FFFFFF"/>
                </a:solidFill>
              </a14:hiddenFill>
            </a:ext>
          </a:extLst>
        </p:spPr>
      </p:pic>
      <p:sp>
        <p:nvSpPr>
          <p:cNvPr id="5" name="Rounded Rectangle 4">
            <a:extLst>
              <a:ext uri="{FF2B5EF4-FFF2-40B4-BE49-F238E27FC236}">
                <a16:creationId xmlns:a16="http://schemas.microsoft.com/office/drawing/2014/main" id="{91BDB99C-1B94-4A4C-8742-4C5F8AE6D484}"/>
              </a:ext>
            </a:extLst>
          </p:cNvPr>
          <p:cNvSpPr/>
          <p:nvPr/>
        </p:nvSpPr>
        <p:spPr>
          <a:xfrm>
            <a:off x="2219093" y="5341434"/>
            <a:ext cx="802887" cy="379142"/>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r>
              <a:rPr lang="en-TW" sz="1200" dirty="0">
                <a:latin typeface="微软雅黑" panose="020B0503020204020204" pitchFamily="34" charset="-122"/>
                <a:ea typeface="微软雅黑" panose="020B0503020204020204" pitchFamily="34" charset="-122"/>
              </a:rPr>
              <a:t>樹</a:t>
            </a:r>
          </a:p>
        </p:txBody>
      </p:sp>
      <p:sp>
        <p:nvSpPr>
          <p:cNvPr id="10" name="Rounded Rectangle 9">
            <a:extLst>
              <a:ext uri="{FF2B5EF4-FFF2-40B4-BE49-F238E27FC236}">
                <a16:creationId xmlns:a16="http://schemas.microsoft.com/office/drawing/2014/main" id="{B905CDB7-E496-8445-B3F0-8ACDB900A50B}"/>
              </a:ext>
            </a:extLst>
          </p:cNvPr>
          <p:cNvSpPr/>
          <p:nvPr/>
        </p:nvSpPr>
        <p:spPr>
          <a:xfrm>
            <a:off x="7844469" y="5357940"/>
            <a:ext cx="802887" cy="379142"/>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r>
              <a:rPr lang="en-TW" sz="1200" dirty="0">
                <a:latin typeface="微软雅黑" panose="020B0503020204020204" pitchFamily="34" charset="-122"/>
                <a:ea typeface="微软雅黑" panose="020B0503020204020204" pitchFamily="34" charset="-122"/>
              </a:rPr>
              <a:t>森林</a:t>
            </a:r>
          </a:p>
        </p:txBody>
      </p:sp>
    </p:spTree>
    <p:extLst>
      <p:ext uri="{BB962C8B-B14F-4D97-AF65-F5344CB8AC3E}">
        <p14:creationId xmlns:p14="http://schemas.microsoft.com/office/powerpoint/2010/main" val="34193255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FD93387-2894-8E40-A516-E56D089810AC}"/>
              </a:ext>
            </a:extLst>
          </p:cNvPr>
          <p:cNvSpPr txBox="1"/>
          <p:nvPr/>
        </p:nvSpPr>
        <p:spPr>
          <a:xfrm>
            <a:off x="5953328" y="6653719"/>
            <a:ext cx="184731" cy="308995"/>
          </a:xfrm>
          <a:prstGeom prst="rect">
            <a:avLst/>
          </a:prstGeom>
          <a:noFill/>
        </p:spPr>
        <p:txBody>
          <a:bodyPr wrap="none" rtlCol="0">
            <a:spAutoFit/>
          </a:bodyPr>
          <a:lstStyle/>
          <a:p>
            <a:pPr>
              <a:lnSpc>
                <a:spcPct val="130000"/>
              </a:lnSpc>
              <a:spcBef>
                <a:spcPts val="600"/>
              </a:spcBef>
            </a:pPr>
            <a:endParaRPr lang="en-TW" sz="1200" kern="0" dirty="0">
              <a:latin typeface="微软雅黑" panose="020B0503020204020204" pitchFamily="34" charset="-122"/>
              <a:ea typeface="微软雅黑" panose="020B0503020204020204" pitchFamily="34" charset="-122"/>
              <a:cs typeface="+mn-ea"/>
              <a:sym typeface="+mn-lt"/>
            </a:endParaRPr>
          </a:p>
        </p:txBody>
      </p:sp>
      <p:sp>
        <p:nvSpPr>
          <p:cNvPr id="6" name="Text Placeholder 4">
            <a:extLst>
              <a:ext uri="{FF2B5EF4-FFF2-40B4-BE49-F238E27FC236}">
                <a16:creationId xmlns:a16="http://schemas.microsoft.com/office/drawing/2014/main" id="{301DE6FE-72BC-9B4B-934A-0C7F86DFEF4B}"/>
              </a:ext>
            </a:extLst>
          </p:cNvPr>
          <p:cNvSpPr>
            <a:spLocks noGrp="1"/>
          </p:cNvSpPr>
          <p:nvPr>
            <p:ph type="body" sz="quarter" idx="14"/>
          </p:nvPr>
        </p:nvSpPr>
        <p:spPr>
          <a:xfrm>
            <a:off x="4693915" y="6407685"/>
            <a:ext cx="2804166" cy="341632"/>
          </a:xfrm>
        </p:spPr>
        <p:txBody>
          <a:bodyPr/>
          <a:lstStyle/>
          <a:p>
            <a:r>
              <a:rPr lang="zh-TW" altLang="en-US" dirty="0"/>
              <a:t>第</a:t>
            </a:r>
            <a:r>
              <a:rPr lang="en-US" altLang="zh-TW" dirty="0"/>
              <a:t>12</a:t>
            </a:r>
            <a:r>
              <a:rPr lang="zh-TW" altLang="en-US" dirty="0"/>
              <a:t>屆 </a:t>
            </a:r>
            <a:r>
              <a:rPr lang="en-US" altLang="zh-CN" dirty="0" err="1"/>
              <a:t>iT</a:t>
            </a:r>
            <a:r>
              <a:rPr lang="zh-TW" altLang="en-US" dirty="0"/>
              <a:t>邦幫忙 鐵人賽</a:t>
            </a:r>
          </a:p>
        </p:txBody>
      </p:sp>
      <p:sp>
        <p:nvSpPr>
          <p:cNvPr id="13" name="文本占位符 3">
            <a:extLst>
              <a:ext uri="{FF2B5EF4-FFF2-40B4-BE49-F238E27FC236}">
                <a16:creationId xmlns:a16="http://schemas.microsoft.com/office/drawing/2014/main" id="{D3852F45-A346-7E41-9A25-F8DA0D65E93C}"/>
              </a:ext>
            </a:extLst>
          </p:cNvPr>
          <p:cNvSpPr>
            <a:spLocks noGrp="1"/>
          </p:cNvSpPr>
          <p:nvPr>
            <p:ph type="body" sz="quarter" idx="11"/>
          </p:nvPr>
        </p:nvSpPr>
        <p:spPr>
          <a:xfrm>
            <a:off x="4387100" y="2140535"/>
            <a:ext cx="3501918" cy="1006429"/>
          </a:xfrm>
        </p:spPr>
        <p:txBody>
          <a:bodyPr/>
          <a:lstStyle/>
          <a:p>
            <a:pPr lvl="0"/>
            <a:r>
              <a:rPr lang="en-US" altLang="zh-CN" sz="6600" kern="0" dirty="0"/>
              <a:t>Part 2</a:t>
            </a:r>
            <a:endParaRPr lang="zh-CN" altLang="en-US" sz="6600" kern="0" dirty="0"/>
          </a:p>
        </p:txBody>
      </p:sp>
      <p:sp>
        <p:nvSpPr>
          <p:cNvPr id="14" name="文本占位符 4">
            <a:extLst>
              <a:ext uri="{FF2B5EF4-FFF2-40B4-BE49-F238E27FC236}">
                <a16:creationId xmlns:a16="http://schemas.microsoft.com/office/drawing/2014/main" id="{03617857-825B-284B-8A39-F628E48CC0CE}"/>
              </a:ext>
            </a:extLst>
          </p:cNvPr>
          <p:cNvSpPr>
            <a:spLocks noGrp="1"/>
          </p:cNvSpPr>
          <p:nvPr>
            <p:ph type="body" sz="quarter" idx="12"/>
          </p:nvPr>
        </p:nvSpPr>
        <p:spPr>
          <a:xfrm>
            <a:off x="3280328" y="3276408"/>
            <a:ext cx="5537200" cy="1217769"/>
          </a:xfrm>
        </p:spPr>
        <p:txBody>
          <a:bodyPr/>
          <a:lstStyle/>
          <a:p>
            <a:r>
              <a:rPr lang="zh-CN" altLang="en-US" sz="4000" dirty="0"/>
              <a:t>決策樹</a:t>
            </a:r>
            <a:r>
              <a:rPr lang="en-US" altLang="zh-CN" sz="4000" dirty="0"/>
              <a:t> </a:t>
            </a:r>
            <a:r>
              <a:rPr lang="en-US" altLang="zh-CN" sz="3200" dirty="0"/>
              <a:t>(</a:t>
            </a:r>
            <a:r>
              <a:rPr lang="zh-TW" altLang="en-US" sz="3200" dirty="0"/>
              <a:t>迴歸器</a:t>
            </a:r>
            <a:r>
              <a:rPr lang="en-US" altLang="zh-TW" sz="3200" dirty="0"/>
              <a:t>)</a:t>
            </a:r>
          </a:p>
          <a:p>
            <a:r>
              <a:rPr lang="zh-CN" altLang="en-US" sz="3200" kern="0" dirty="0"/>
              <a:t>程式實作</a:t>
            </a:r>
          </a:p>
        </p:txBody>
      </p:sp>
    </p:spTree>
    <p:extLst>
      <p:ext uri="{BB962C8B-B14F-4D97-AF65-F5344CB8AC3E}">
        <p14:creationId xmlns:p14="http://schemas.microsoft.com/office/powerpoint/2010/main" val="41893254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主题">
  <a:themeElements>
    <a:clrScheme name="物流行业公司年终总结.pptx">
      <a:dk1>
        <a:srgbClr val="000000"/>
      </a:dk1>
      <a:lt1>
        <a:srgbClr val="FFFFFF"/>
      </a:lt1>
      <a:dk2>
        <a:srgbClr val="000000"/>
      </a:dk2>
      <a:lt2>
        <a:srgbClr val="FFFFFF"/>
      </a:lt2>
      <a:accent1>
        <a:srgbClr val="D2A66C"/>
      </a:accent1>
      <a:accent2>
        <a:srgbClr val="E6CDAD"/>
      </a:accent2>
      <a:accent3>
        <a:srgbClr val="F2ECE1"/>
      </a:accent3>
      <a:accent4>
        <a:srgbClr val="FBFAF6"/>
      </a:accent4>
      <a:accent5>
        <a:srgbClr val="4472C4"/>
      </a:accent5>
      <a:accent6>
        <a:srgbClr val="70AD47"/>
      </a:accent6>
      <a:hlink>
        <a:srgbClr val="0563C1"/>
      </a:hlink>
      <a:folHlink>
        <a:srgbClr val="954F72"/>
      </a:folHlink>
    </a:clrScheme>
    <a:fontScheme name="自定义 11">
      <a:majorFont>
        <a:latin typeface="Arial"/>
        <a:ea typeface="微软雅黑"/>
        <a:cs typeface=""/>
      </a:majorFont>
      <a:minorFont>
        <a:latin typeface="Arial"/>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lnSpc>
            <a:spcPct val="130000"/>
          </a:lnSpc>
          <a:defRPr sz="1200" dirty="0">
            <a:latin typeface="微软雅黑" panose="020B0503020204020204" pitchFamily="34" charset="-122"/>
            <a:ea typeface="微软雅黑" panose="020B0503020204020204" pitchFamily="34" charset="-122"/>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nSpc>
            <a:spcPct val="130000"/>
          </a:lnSpc>
          <a:spcBef>
            <a:spcPts val="600"/>
          </a:spcBef>
          <a:defRPr sz="1200" kern="0" dirty="0">
            <a:latin typeface="微软雅黑" panose="020B0503020204020204" pitchFamily="34" charset="-122"/>
            <a:ea typeface="微软雅黑" panose="020B0503020204020204" pitchFamily="34" charset="-122"/>
            <a:cs typeface="+mn-ea"/>
            <a:sym typeface="+mn-lt"/>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主题">
    <a:dk1>
      <a:srgbClr val="000000"/>
    </a:dk1>
    <a:lt1>
      <a:srgbClr val="FFFFFF"/>
    </a:lt1>
    <a:dk2>
      <a:srgbClr val="000000"/>
    </a:dk2>
    <a:lt2>
      <a:srgbClr val="FFFFFF"/>
    </a:lt2>
    <a:accent1>
      <a:srgbClr val="D2A66C"/>
    </a:accent1>
    <a:accent2>
      <a:srgbClr val="E6CDAD"/>
    </a:accent2>
    <a:accent3>
      <a:srgbClr val="F2ECE1"/>
    </a:accent3>
    <a:accent4>
      <a:srgbClr val="FBFAF6"/>
    </a:accent4>
    <a:accent5>
      <a:srgbClr val="4472C4"/>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Office Theme</Template>
  <TotalTime>7183</TotalTime>
  <Words>920</Words>
  <Application>Microsoft Macintosh PowerPoint</Application>
  <PresentationFormat>Widescreen</PresentationFormat>
  <Paragraphs>126</Paragraphs>
  <Slides>14</Slides>
  <Notes>12</Notes>
  <HiddenSlides>0</HiddenSlides>
  <MMClips>0</MMClips>
  <ScaleCrop>false</ScaleCrop>
  <HeadingPairs>
    <vt:vector size="6" baseType="variant">
      <vt:variant>
        <vt:lpstr>Fonts Used</vt:lpstr>
      </vt:variant>
      <vt:variant>
        <vt:i4>13</vt:i4>
      </vt:variant>
      <vt:variant>
        <vt:lpstr>Theme</vt:lpstr>
      </vt:variant>
      <vt:variant>
        <vt:i4>2</vt:i4>
      </vt:variant>
      <vt:variant>
        <vt:lpstr>Slide Titles</vt:lpstr>
      </vt:variant>
      <vt:variant>
        <vt:i4>14</vt:i4>
      </vt:variant>
    </vt:vector>
  </HeadingPairs>
  <TitlesOfParts>
    <vt:vector size="29" baseType="lpstr">
      <vt:lpstr>等线</vt:lpstr>
      <vt:lpstr>inherit</vt:lpstr>
      <vt:lpstr>Lato</vt:lpstr>
      <vt:lpstr>微软雅黑</vt:lpstr>
      <vt:lpstr>PingFang TC</vt:lpstr>
      <vt:lpstr>Toppan Bunkyu Midashi Gothic Ex</vt:lpstr>
      <vt:lpstr>Arial</vt:lpstr>
      <vt:lpstr>Calibri</vt:lpstr>
      <vt:lpstr>Cambria Math</vt:lpstr>
      <vt:lpstr>Century Gothic</vt:lpstr>
      <vt:lpstr>Helvetica Neue</vt:lpstr>
      <vt:lpstr>Helvetica Neue Bold Condensed</vt:lpstr>
      <vt:lpstr>Segoe UI Light</vt:lpstr>
      <vt:lpstr>Office 主题</vt:lpstr>
      <vt:lpstr>OfficePLUS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
  <dc:creator>OfficePLUS</dc:creator>
  <cp:keywords/>
  <dc:description/>
  <cp:lastModifiedBy>Microsoft Office User</cp:lastModifiedBy>
  <cp:revision>353</cp:revision>
  <dcterms:created xsi:type="dcterms:W3CDTF">2015-08-18T02:51:41Z</dcterms:created>
  <dcterms:modified xsi:type="dcterms:W3CDTF">2020-10-01T07:55:26Z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v-yunxl@microsoft.com</vt:lpwstr>
  </property>
  <property fmtid="{D5CDD505-2E9C-101B-9397-08002B2CF9AE}" pid="5" name="MSIP_Label_f42aa342-8706-4288-bd11-ebb85995028c_SetDate">
    <vt:lpwstr>2017-12-21T07:17:40.1180020Z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